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9" r:id="rId2"/>
    <p:sldId id="275" r:id="rId3"/>
    <p:sldId id="273" r:id="rId4"/>
    <p:sldId id="260" r:id="rId5"/>
    <p:sldId id="276" r:id="rId6"/>
    <p:sldId id="274" r:id="rId7"/>
    <p:sldId id="267" r:id="rId8"/>
    <p:sldId id="281" r:id="rId9"/>
    <p:sldId id="282" r:id="rId10"/>
    <p:sldId id="265" r:id="rId11"/>
    <p:sldId id="283" r:id="rId12"/>
    <p:sldId id="264" r:id="rId13"/>
    <p:sldId id="284" r:id="rId14"/>
    <p:sldId id="269" r:id="rId15"/>
    <p:sldId id="285" r:id="rId16"/>
    <p:sldId id="279" r:id="rId17"/>
    <p:sldId id="266" r:id="rId18"/>
    <p:sldId id="268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0392"/>
    <a:srgbClr val="F78484"/>
    <a:srgbClr val="7B02F7"/>
    <a:srgbClr val="0C0466"/>
    <a:srgbClr val="70037C"/>
    <a:srgbClr val="CB98FE"/>
    <a:srgbClr val="F68051"/>
    <a:srgbClr val="A54CFE"/>
    <a:srgbClr val="26003F"/>
    <a:srgbClr val="F43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06" autoAdjust="0"/>
    <p:restoredTop sz="96242" autoAdjust="0"/>
  </p:normalViewPr>
  <p:slideViewPr>
    <p:cSldViewPr snapToGrid="0" showGuides="1">
      <p:cViewPr varScale="1">
        <p:scale>
          <a:sx n="82" d="100"/>
          <a:sy n="82" d="100"/>
        </p:scale>
        <p:origin x="1166" y="53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9/10/2019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9/10/2019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0829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8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</a:t>
            </a:r>
            <a:r>
              <a:rPr lang="en-US" dirty="0" err="1"/>
              <a:t>jcomp</a:t>
            </a:r>
            <a:r>
              <a:rPr lang="en-US" dirty="0"/>
              <a:t>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673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617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833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984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53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2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1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1078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11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83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069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9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9/10/2019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9/10/2019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9/10/2019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9/10/2019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9/10/2019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www.melbourne.vic.gov.au/about-council/governance-transparency/open-data/Pages/on-street-parking-data.aspx" TargetMode="Externa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hyperlink" Target="https://www.melbourne.vic.gov.au/about-council/governance-transparency/open-data/Pages/on-street-parking-data.aspx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1819835"/>
            <a:ext cx="498106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 err="1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RedXParking</a:t>
            </a:r>
            <a:endParaRPr lang="en-US" sz="6000" b="1" dirty="0">
              <a:solidFill>
                <a:schemeClr val="bg1"/>
              </a:solidFill>
              <a:latin typeface="Franklin Gothic Demi" panose="020B0703020102020204" pitchFamily="34" charset="0"/>
              <a:ea typeface="Gadugi" panose="020B0502040204020203" pitchFamily="34" charset="0"/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32823" y="2661889"/>
            <a:ext cx="444403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  <a:ea typeface="Gadugi" panose="020B0502040204020203" pitchFamily="34" charset="0"/>
              </a:rPr>
              <a:t>Transforming your parking experience in urban areas</a:t>
            </a: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38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55" name="Freeform 54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6" name="Freeform 55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Freeform 35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66" name="Freeform 65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7" name="Freeform 66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4" name="Freeform 63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5" name="Freeform 64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RedXParking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10923856" y="-13500"/>
            <a:ext cx="1268145" cy="1172257"/>
          </a:xfrm>
          <a:custGeom>
            <a:avLst/>
            <a:gdLst>
              <a:gd name="connsiteX0" fmla="*/ 55772 w 1268145"/>
              <a:gd name="connsiteY0" fmla="*/ 0 h 1172257"/>
              <a:gd name="connsiteX1" fmla="*/ 1268145 w 1268145"/>
              <a:gd name="connsiteY1" fmla="*/ 0 h 1172257"/>
              <a:gd name="connsiteX2" fmla="*/ 1268145 w 1268145"/>
              <a:gd name="connsiteY2" fmla="*/ 1074086 h 1172257"/>
              <a:gd name="connsiteX3" fmla="*/ 1213772 w 1268145"/>
              <a:gd name="connsiteY3" fmla="*/ 1103598 h 1172257"/>
              <a:gd name="connsiteX4" fmla="*/ 873692 w 1268145"/>
              <a:gd name="connsiteY4" fmla="*/ 1172257 h 1172257"/>
              <a:gd name="connsiteX5" fmla="*/ 0 w 1268145"/>
              <a:gd name="connsiteY5" fmla="*/ 298565 h 1172257"/>
              <a:gd name="connsiteX6" fmla="*/ 17750 w 1268145"/>
              <a:gd name="connsiteY6" fmla="*/ 122486 h 1172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8145" h="1172257">
                <a:moveTo>
                  <a:pt x="55772" y="0"/>
                </a:moveTo>
                <a:lnTo>
                  <a:pt x="1268145" y="0"/>
                </a:lnTo>
                <a:lnTo>
                  <a:pt x="1268145" y="1074086"/>
                </a:lnTo>
                <a:lnTo>
                  <a:pt x="1213772" y="1103598"/>
                </a:lnTo>
                <a:cubicBezTo>
                  <a:pt x="1109245" y="1147809"/>
                  <a:pt x="994324" y="1172257"/>
                  <a:pt x="873692" y="1172257"/>
                </a:cubicBezTo>
                <a:cubicBezTo>
                  <a:pt x="391165" y="1172257"/>
                  <a:pt x="0" y="781092"/>
                  <a:pt x="0" y="298565"/>
                </a:cubicBezTo>
                <a:cubicBezTo>
                  <a:pt x="0" y="238249"/>
                  <a:pt x="6112" y="179361"/>
                  <a:pt x="17750" y="12248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73398" y="1938123"/>
            <a:ext cx="5874256" cy="35718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02" y="1660525"/>
            <a:ext cx="7897848" cy="4560118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>
          <a:xfrm>
            <a:off x="9019347" y="5170956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950944" y="2612362"/>
            <a:ext cx="2683144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b="1" u="sng" dirty="0">
                <a:solidFill>
                  <a:schemeClr val="bg1"/>
                </a:solidFill>
              </a:rPr>
              <a:t>Features of the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Able to find the parking bays around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To check the parking bay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7950944" y="2080233"/>
            <a:ext cx="613202" cy="0"/>
            <a:chOff x="5410200" y="5090501"/>
            <a:chExt cx="613202" cy="0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698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Freeform 76"/>
          <p:cNvSpPr/>
          <p:nvPr/>
        </p:nvSpPr>
        <p:spPr>
          <a:xfrm>
            <a:off x="0" y="2477783"/>
            <a:ext cx="242857" cy="534100"/>
          </a:xfrm>
          <a:custGeom>
            <a:avLst/>
            <a:gdLst>
              <a:gd name="connsiteX0" fmla="*/ 0 w 242857"/>
              <a:gd name="connsiteY0" fmla="*/ 0 h 534100"/>
              <a:gd name="connsiteX1" fmla="*/ 76017 w 242857"/>
              <a:gd name="connsiteY1" fmla="*/ 15347 h 534100"/>
              <a:gd name="connsiteX2" fmla="*/ 242857 w 242857"/>
              <a:gd name="connsiteY2" fmla="*/ 267050 h 534100"/>
              <a:gd name="connsiteX3" fmla="*/ 76017 w 242857"/>
              <a:gd name="connsiteY3" fmla="*/ 518753 h 534100"/>
              <a:gd name="connsiteX4" fmla="*/ 0 w 242857"/>
              <a:gd name="connsiteY4" fmla="*/ 534100 h 534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857" h="534100">
                <a:moveTo>
                  <a:pt x="0" y="0"/>
                </a:moveTo>
                <a:lnTo>
                  <a:pt x="76017" y="15347"/>
                </a:lnTo>
                <a:cubicBezTo>
                  <a:pt x="174062" y="56817"/>
                  <a:pt x="242857" y="153899"/>
                  <a:pt x="242857" y="267050"/>
                </a:cubicBezTo>
                <a:cubicBezTo>
                  <a:pt x="242857" y="380201"/>
                  <a:pt x="174062" y="477284"/>
                  <a:pt x="76017" y="518753"/>
                </a:cubicBezTo>
                <a:lnTo>
                  <a:pt x="0" y="534100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21EE4A-8287-4B98-8780-4A3DB648E186}"/>
              </a:ext>
            </a:extLst>
          </p:cNvPr>
          <p:cNvSpPr txBox="1"/>
          <p:nvPr/>
        </p:nvSpPr>
        <p:spPr>
          <a:xfrm>
            <a:off x="3226189" y="3165472"/>
            <a:ext cx="335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REDXPARKING LOGO</a:t>
            </a:r>
          </a:p>
        </p:txBody>
      </p:sp>
    </p:spTree>
    <p:extLst>
      <p:ext uri="{BB962C8B-B14F-4D97-AF65-F5344CB8AC3E}">
        <p14:creationId xmlns:p14="http://schemas.microsoft.com/office/powerpoint/2010/main" val="1588013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PROPOSED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SYSTEM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2233388" y="2801361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688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 is implemented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42184" y="4497655"/>
            <a:ext cx="1957687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GB" sz="1400" dirty="0"/>
              <a:t>Collected data is sent via Arduino Uno to Raspberry Pi</a:t>
            </a:r>
            <a:endParaRPr 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642184" y="2597580"/>
            <a:ext cx="1957687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GB" sz="1400" dirty="0"/>
              <a:t>Sensors are used to collect data from the parking bays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2184" y="3966519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400" b="1" dirty="0">
                <a:solidFill>
                  <a:srgbClr val="D30392"/>
                </a:solidFill>
              </a:rPr>
              <a:t>Step 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42184" y="1958722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400" b="1" dirty="0">
                <a:solidFill>
                  <a:srgbClr val="7B02F7"/>
                </a:solidFill>
              </a:rPr>
              <a:t>Step 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579430" y="2597581"/>
            <a:ext cx="1957687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GB" sz="1400" dirty="0"/>
              <a:t>Data is shared via WIFI from Raspberry PI to API</a:t>
            </a:r>
            <a:endParaRPr lang="en-GB" sz="1400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579430" y="1958722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>
                <a:solidFill>
                  <a:srgbClr val="F78484"/>
                </a:solidFill>
              </a:rPr>
              <a:t>Step 3</a:t>
            </a: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9579430" y="4605378"/>
            <a:ext cx="1957687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Data is presented on a web application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579430" y="3966519"/>
            <a:ext cx="1957687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>
                <a:solidFill>
                  <a:srgbClr val="0C0466"/>
                </a:solidFill>
              </a:rPr>
              <a:t>Step 4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2139164" y="3889918"/>
            <a:ext cx="460707" cy="0"/>
            <a:chOff x="5410200" y="5090501"/>
            <a:chExt cx="613202" cy="0"/>
          </a:xfrm>
        </p:grpSpPr>
        <p:cxnSp>
          <p:nvCxnSpPr>
            <p:cNvPr id="38" name="Straight Connector 37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9579430" y="3889918"/>
            <a:ext cx="460707" cy="0"/>
            <a:chOff x="5410200" y="5090501"/>
            <a:chExt cx="613202" cy="0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0C04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0C04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>
            <a:off x="2139164" y="1868698"/>
            <a:ext cx="460707" cy="0"/>
            <a:chOff x="5410200" y="5090501"/>
            <a:chExt cx="613202" cy="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7B02F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9579430" y="1868698"/>
            <a:ext cx="460707" cy="0"/>
            <a:chOff x="5410200" y="5090501"/>
            <a:chExt cx="613202" cy="0"/>
          </a:xfrm>
        </p:grpSpPr>
        <p:cxnSp>
          <p:nvCxnSpPr>
            <p:cNvPr id="55" name="Straight Connector 54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50800" cap="rnd">
              <a:solidFill>
                <a:srgbClr val="F7848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grpSp>
        <p:nvGrpSpPr>
          <p:cNvPr id="44" name="Canvas 1">
            <a:extLst>
              <a:ext uri="{FF2B5EF4-FFF2-40B4-BE49-F238E27FC236}">
                <a16:creationId xmlns:a16="http://schemas.microsoft.com/office/drawing/2014/main" id="{9124985E-6F07-4E0E-A107-1E0EE5128482}"/>
              </a:ext>
            </a:extLst>
          </p:cNvPr>
          <p:cNvGrpSpPr/>
          <p:nvPr/>
        </p:nvGrpSpPr>
        <p:grpSpPr>
          <a:xfrm>
            <a:off x="3825683" y="1403471"/>
            <a:ext cx="5458587" cy="5668753"/>
            <a:chOff x="0" y="0"/>
            <a:chExt cx="6522720" cy="8763000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4D193F4-9C90-48EC-9DF0-B111CF1AA1CC}"/>
                </a:ext>
              </a:extLst>
            </p:cNvPr>
            <p:cNvSpPr/>
            <p:nvPr/>
          </p:nvSpPr>
          <p:spPr>
            <a:xfrm>
              <a:off x="0" y="0"/>
              <a:ext cx="6522720" cy="8763000"/>
            </a:xfrm>
            <a:prstGeom prst="rect">
              <a:avLst/>
            </a:prstGeom>
          </p:spPr>
        </p:sp>
        <p:sp>
          <p:nvSpPr>
            <p:cNvPr id="46" name="Flowchart: Terminator 45">
              <a:extLst>
                <a:ext uri="{FF2B5EF4-FFF2-40B4-BE49-F238E27FC236}">
                  <a16:creationId xmlns:a16="http://schemas.microsoft.com/office/drawing/2014/main" id="{76021FAD-D3B0-467B-84B8-791D3576E6E5}"/>
                </a:ext>
              </a:extLst>
            </p:cNvPr>
            <p:cNvSpPr/>
            <p:nvPr/>
          </p:nvSpPr>
          <p:spPr>
            <a:xfrm>
              <a:off x="2238294" y="85734"/>
              <a:ext cx="1485901" cy="426721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Start</a:t>
              </a:r>
            </a:p>
          </p:txBody>
        </p:sp>
        <p:sp>
          <p:nvSpPr>
            <p:cNvPr id="47" name="Flowchart: Data 46">
              <a:extLst>
                <a:ext uri="{FF2B5EF4-FFF2-40B4-BE49-F238E27FC236}">
                  <a16:creationId xmlns:a16="http://schemas.microsoft.com/office/drawing/2014/main" id="{52599569-9817-4B0C-9D43-F82D48C41F0D}"/>
                </a:ext>
              </a:extLst>
            </p:cNvPr>
            <p:cNvSpPr/>
            <p:nvPr/>
          </p:nvSpPr>
          <p:spPr>
            <a:xfrm>
              <a:off x="1791899" y="811529"/>
              <a:ext cx="2378691" cy="670560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Data collection via Sensors </a:t>
              </a:r>
            </a:p>
          </p:txBody>
        </p:sp>
        <p:sp>
          <p:nvSpPr>
            <p:cNvPr id="49" name="Flowchart: Process 48">
              <a:extLst>
                <a:ext uri="{FF2B5EF4-FFF2-40B4-BE49-F238E27FC236}">
                  <a16:creationId xmlns:a16="http://schemas.microsoft.com/office/drawing/2014/main" id="{49BDE566-695C-4CB2-97D2-A2AD0F5836EE}"/>
                </a:ext>
              </a:extLst>
            </p:cNvPr>
            <p:cNvSpPr/>
            <p:nvPr/>
          </p:nvSpPr>
          <p:spPr>
            <a:xfrm>
              <a:off x="1920240" y="1798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Extracting data from sensors by Arduino Uno</a:t>
              </a:r>
            </a:p>
          </p:txBody>
        </p:sp>
        <p:sp>
          <p:nvSpPr>
            <p:cNvPr id="50" name="Flowchart: Decision 49">
              <a:extLst>
                <a:ext uri="{FF2B5EF4-FFF2-40B4-BE49-F238E27FC236}">
                  <a16:creationId xmlns:a16="http://schemas.microsoft.com/office/drawing/2014/main" id="{76E03A20-93D8-4A82-8866-CEF9A340C332}"/>
                </a:ext>
              </a:extLst>
            </p:cNvPr>
            <p:cNvSpPr/>
            <p:nvPr/>
          </p:nvSpPr>
          <p:spPr>
            <a:xfrm>
              <a:off x="1897380" y="2964180"/>
              <a:ext cx="1714500" cy="1775459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Is the parking bay occupied</a:t>
              </a:r>
            </a:p>
          </p:txBody>
        </p:sp>
        <p:sp>
          <p:nvSpPr>
            <p:cNvPr id="58" name="Flowchart: Process 57">
              <a:extLst>
                <a:ext uri="{FF2B5EF4-FFF2-40B4-BE49-F238E27FC236}">
                  <a16:creationId xmlns:a16="http://schemas.microsoft.com/office/drawing/2014/main" id="{3444C4FD-4D88-4D61-BAF1-C9E3729E1872}"/>
                </a:ext>
              </a:extLst>
            </p:cNvPr>
            <p:cNvSpPr/>
            <p:nvPr/>
          </p:nvSpPr>
          <p:spPr>
            <a:xfrm>
              <a:off x="2971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- occupied</a:t>
              </a:r>
            </a:p>
          </p:txBody>
        </p:sp>
        <p:sp>
          <p:nvSpPr>
            <p:cNvPr id="59" name="Flowchart: Process 58">
              <a:extLst>
                <a:ext uri="{FF2B5EF4-FFF2-40B4-BE49-F238E27FC236}">
                  <a16:creationId xmlns:a16="http://schemas.microsoft.com/office/drawing/2014/main" id="{58E35E16-4B3B-4FC6-945F-679C5ADD0C5C}"/>
                </a:ext>
              </a:extLst>
            </p:cNvPr>
            <p:cNvSpPr/>
            <p:nvPr/>
          </p:nvSpPr>
          <p:spPr>
            <a:xfrm>
              <a:off x="34489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– not occupied</a:t>
              </a: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9F6374B8-2728-41DD-A5E1-AF9E79052C89}"/>
                </a:ext>
              </a:extLst>
            </p:cNvPr>
            <p:cNvCxnSpPr>
              <a:cxnSpLocks/>
              <a:stCxn id="46" idx="2"/>
              <a:endCxn id="47" idx="1"/>
            </p:cNvCxnSpPr>
            <p:nvPr/>
          </p:nvCxnSpPr>
          <p:spPr>
            <a:xfrm>
              <a:off x="2981245" y="512455"/>
              <a:ext cx="0" cy="2990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09DAB67-C607-48D2-BC38-51D3AA86E5B7}"/>
                </a:ext>
              </a:extLst>
            </p:cNvPr>
            <p:cNvCxnSpPr>
              <a:cxnSpLocks/>
              <a:stCxn id="47" idx="3"/>
              <a:endCxn id="49" idx="0"/>
            </p:cNvCxnSpPr>
            <p:nvPr/>
          </p:nvCxnSpPr>
          <p:spPr>
            <a:xfrm>
              <a:off x="2743375" y="1482089"/>
              <a:ext cx="3635" cy="3162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D13EA513-AD4D-4C4D-BD5A-D85B166FFDC2}"/>
                </a:ext>
              </a:extLst>
            </p:cNvPr>
            <p:cNvCxnSpPr>
              <a:cxnSpLocks/>
              <a:stCxn id="49" idx="2"/>
              <a:endCxn id="50" idx="0"/>
            </p:cNvCxnSpPr>
            <p:nvPr/>
          </p:nvCxnSpPr>
          <p:spPr>
            <a:xfrm>
              <a:off x="2747010" y="2621281"/>
              <a:ext cx="7620" cy="3428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ctor: Elbow 62">
              <a:extLst>
                <a:ext uri="{FF2B5EF4-FFF2-40B4-BE49-F238E27FC236}">
                  <a16:creationId xmlns:a16="http://schemas.microsoft.com/office/drawing/2014/main" id="{4FE9F43D-7359-46EC-BFF6-BEED74A9C0F9}"/>
                </a:ext>
              </a:extLst>
            </p:cNvPr>
            <p:cNvCxnSpPr>
              <a:cxnSpLocks/>
              <a:stCxn id="50" idx="1"/>
              <a:endCxn id="58" idx="0"/>
            </p:cNvCxnSpPr>
            <p:nvPr/>
          </p:nvCxnSpPr>
          <p:spPr>
            <a:xfrm rot="10800000" flipV="1">
              <a:off x="1367790" y="3851909"/>
              <a:ext cx="529591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or: Elbow 63">
              <a:extLst>
                <a:ext uri="{FF2B5EF4-FFF2-40B4-BE49-F238E27FC236}">
                  <a16:creationId xmlns:a16="http://schemas.microsoft.com/office/drawing/2014/main" id="{EBF09A54-6969-4D46-995E-07D33930EEA7}"/>
                </a:ext>
              </a:extLst>
            </p:cNvPr>
            <p:cNvCxnSpPr>
              <a:cxnSpLocks/>
              <a:stCxn id="50" idx="3"/>
              <a:endCxn id="59" idx="0"/>
            </p:cNvCxnSpPr>
            <p:nvPr/>
          </p:nvCxnSpPr>
          <p:spPr>
            <a:xfrm>
              <a:off x="3611880" y="3851909"/>
              <a:ext cx="907710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or: Elbow 64">
              <a:extLst>
                <a:ext uri="{FF2B5EF4-FFF2-40B4-BE49-F238E27FC236}">
                  <a16:creationId xmlns:a16="http://schemas.microsoft.com/office/drawing/2014/main" id="{EDAFD5E3-7F78-4290-BF40-FC472DF39DB9}"/>
                </a:ext>
              </a:extLst>
            </p:cNvPr>
            <p:cNvCxnSpPr>
              <a:endCxn id="70" idx="1"/>
            </p:cNvCxnSpPr>
            <p:nvPr/>
          </p:nvCxnSpPr>
          <p:spPr>
            <a:xfrm rot="16200000" flipH="1">
              <a:off x="1125854" y="5880734"/>
              <a:ext cx="1323000" cy="83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ctor: Elbow 65">
              <a:extLst>
                <a:ext uri="{FF2B5EF4-FFF2-40B4-BE49-F238E27FC236}">
                  <a16:creationId xmlns:a16="http://schemas.microsoft.com/office/drawing/2014/main" id="{60FF6BEF-BCA2-4193-9DEA-0986C7B4A0C7}"/>
                </a:ext>
              </a:extLst>
            </p:cNvPr>
            <p:cNvCxnSpPr>
              <a:endCxn id="70" idx="3"/>
            </p:cNvCxnSpPr>
            <p:nvPr/>
          </p:nvCxnSpPr>
          <p:spPr>
            <a:xfrm rot="5400000">
              <a:off x="3528526" y="5970733"/>
              <a:ext cx="1323001" cy="65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or: Elbow 66">
              <a:extLst>
                <a:ext uri="{FF2B5EF4-FFF2-40B4-BE49-F238E27FC236}">
                  <a16:creationId xmlns:a16="http://schemas.microsoft.com/office/drawing/2014/main" id="{D245A7E5-E639-4B7A-A68E-A39094182EC0}"/>
                </a:ext>
              </a:extLst>
            </p:cNvPr>
            <p:cNvCxnSpPr>
              <a:cxnSpLocks/>
              <a:stCxn id="70" idx="2"/>
              <a:endCxn id="47" idx="2"/>
            </p:cNvCxnSpPr>
            <p:nvPr/>
          </p:nvCxnSpPr>
          <p:spPr>
            <a:xfrm rot="5400000" flipH="1">
              <a:off x="-581506" y="3758084"/>
              <a:ext cx="6226470" cy="1003922"/>
            </a:xfrm>
            <a:prstGeom prst="bentConnector4">
              <a:avLst>
                <a:gd name="adj1" fmla="val -5675"/>
                <a:gd name="adj2" fmla="val 28972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 Box 19">
              <a:extLst>
                <a:ext uri="{FF2B5EF4-FFF2-40B4-BE49-F238E27FC236}">
                  <a16:creationId xmlns:a16="http://schemas.microsoft.com/office/drawing/2014/main" id="{C1CB5DC1-4194-4D76-AE5E-38DE76D51FE7}"/>
                </a:ext>
              </a:extLst>
            </p:cNvPr>
            <p:cNvSpPr txBox="1"/>
            <p:nvPr/>
          </p:nvSpPr>
          <p:spPr>
            <a:xfrm>
              <a:off x="1531619" y="3649980"/>
              <a:ext cx="547117" cy="28194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Yes</a:t>
              </a:r>
            </a:p>
          </p:txBody>
        </p:sp>
        <p:sp>
          <p:nvSpPr>
            <p:cNvPr id="69" name="Text Box 20">
              <a:extLst>
                <a:ext uri="{FF2B5EF4-FFF2-40B4-BE49-F238E27FC236}">
                  <a16:creationId xmlns:a16="http://schemas.microsoft.com/office/drawing/2014/main" id="{A8B96911-EAA7-4482-A371-5B22BE6AA90E}"/>
                </a:ext>
              </a:extLst>
            </p:cNvPr>
            <p:cNvSpPr txBox="1"/>
            <p:nvPr/>
          </p:nvSpPr>
          <p:spPr>
            <a:xfrm>
              <a:off x="3589020" y="3619500"/>
              <a:ext cx="647700" cy="2286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No</a:t>
              </a:r>
            </a:p>
          </p:txBody>
        </p:sp>
        <p:sp>
          <p:nvSpPr>
            <p:cNvPr id="70" name="Flowchart: Process 69">
              <a:extLst>
                <a:ext uri="{FF2B5EF4-FFF2-40B4-BE49-F238E27FC236}">
                  <a16:creationId xmlns:a16="http://schemas.microsoft.com/office/drawing/2014/main" id="{A0167624-5840-49EF-A358-90917666A1A4}"/>
                </a:ext>
              </a:extLst>
            </p:cNvPr>
            <p:cNvSpPr/>
            <p:nvPr/>
          </p:nvSpPr>
          <p:spPr>
            <a:xfrm>
              <a:off x="2206920" y="6550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Check the status – occupied / not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6104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HARDWARE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040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18545" b="46726"/>
          <a:stretch/>
        </p:blipFill>
        <p:spPr>
          <a:xfrm>
            <a:off x="0" y="1911803"/>
            <a:ext cx="12192000" cy="4946197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0" y="2666784"/>
            <a:ext cx="12192000" cy="4191216"/>
          </a:xfrm>
          <a:prstGeom prst="rect">
            <a:avLst/>
          </a:prstGeom>
          <a:solidFill>
            <a:srgbClr val="0C0466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0" y="0"/>
            <a:ext cx="12192000" cy="5482260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33070" y="1141897"/>
            <a:ext cx="2980871" cy="854075"/>
          </a:xfrm>
        </p:spPr>
        <p:txBody>
          <a:bodyPr lIns="0" tIns="0" rIns="0" bIns="0">
            <a:noAutofit/>
          </a:bodyPr>
          <a:lstStyle/>
          <a:p>
            <a:pPr algn="l"/>
            <a:r>
              <a:rPr lang="en-US" dirty="0"/>
              <a:t>Things used in the project :Hardware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03659" y="2554650"/>
            <a:ext cx="8249339" cy="86177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GB" sz="1400" dirty="0"/>
              <a:t>Sensors - PIR Sensor will be used to retrieve the data from the streets to check whether a vehicle is parked in the bay or not.</a:t>
            </a:r>
          </a:p>
          <a:p>
            <a:r>
              <a:rPr lang="en-GB" sz="1400" dirty="0"/>
              <a:t>Arduino Uno – Data is collected from the connected sensors are sent to Raspberry Pi via serial port.</a:t>
            </a:r>
          </a:p>
          <a:p>
            <a:r>
              <a:rPr lang="en-GB" sz="1400" dirty="0"/>
              <a:t>Raspberry Pi – Data is share via WIFI connection.</a:t>
            </a:r>
            <a:endParaRPr lang="en-US" sz="14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986746" y="856343"/>
            <a:ext cx="0" cy="3286535"/>
          </a:xfrm>
          <a:prstGeom prst="line">
            <a:avLst/>
          </a:prstGeom>
          <a:ln w="15875" cap="rnd">
            <a:solidFill>
              <a:srgbClr val="7003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551317" y="3532546"/>
            <a:ext cx="870858" cy="870858"/>
            <a:chOff x="551317" y="3532546"/>
            <a:chExt cx="870858" cy="870858"/>
          </a:xfrm>
        </p:grpSpPr>
        <p:sp>
          <p:nvSpPr>
            <p:cNvPr id="24" name="Oval 23"/>
            <p:cNvSpPr/>
            <p:nvPr/>
          </p:nvSpPr>
          <p:spPr>
            <a:xfrm>
              <a:off x="551317" y="3532546"/>
              <a:ext cx="870858" cy="870858"/>
            </a:xfrm>
            <a:prstGeom prst="ellipse">
              <a:avLst/>
            </a:prstGeom>
            <a:gradFill>
              <a:gsLst>
                <a:gs pos="0">
                  <a:srgbClr val="D30392"/>
                </a:gs>
                <a:gs pos="81000">
                  <a:srgbClr val="0C0466"/>
                </a:gs>
              </a:gsLst>
              <a:lin ang="1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806565" y="3790969"/>
              <a:ext cx="360363" cy="354013"/>
              <a:chOff x="7718425" y="3616325"/>
              <a:chExt cx="360363" cy="354013"/>
            </a:xfrm>
            <a:solidFill>
              <a:schemeClr val="bg1"/>
            </a:solidFill>
          </p:grpSpPr>
          <p:sp>
            <p:nvSpPr>
              <p:cNvPr id="28" name="Freeform 1482"/>
              <p:cNvSpPr>
                <a:spLocks noEditPoints="1"/>
              </p:cNvSpPr>
              <p:nvPr/>
            </p:nvSpPr>
            <p:spPr bwMode="auto">
              <a:xfrm>
                <a:off x="7718425" y="3616325"/>
                <a:ext cx="360363" cy="354013"/>
              </a:xfrm>
              <a:custGeom>
                <a:avLst/>
                <a:gdLst>
                  <a:gd name="T0" fmla="*/ 94 w 96"/>
                  <a:gd name="T1" fmla="*/ 94 h 94"/>
                  <a:gd name="T2" fmla="*/ 2 w 96"/>
                  <a:gd name="T3" fmla="*/ 94 h 94"/>
                  <a:gd name="T4" fmla="*/ 0 w 96"/>
                  <a:gd name="T5" fmla="*/ 92 h 94"/>
                  <a:gd name="T6" fmla="*/ 0 w 96"/>
                  <a:gd name="T7" fmla="*/ 46 h 94"/>
                  <a:gd name="T8" fmla="*/ 0 w 96"/>
                  <a:gd name="T9" fmla="*/ 46 h 94"/>
                  <a:gd name="T10" fmla="*/ 0 w 96"/>
                  <a:gd name="T11" fmla="*/ 2 h 94"/>
                  <a:gd name="T12" fmla="*/ 2 w 96"/>
                  <a:gd name="T13" fmla="*/ 0 h 94"/>
                  <a:gd name="T14" fmla="*/ 4 w 96"/>
                  <a:gd name="T15" fmla="*/ 2 h 94"/>
                  <a:gd name="T16" fmla="*/ 4 w 96"/>
                  <a:gd name="T17" fmla="*/ 43 h 94"/>
                  <a:gd name="T18" fmla="*/ 37 w 96"/>
                  <a:gd name="T19" fmla="*/ 25 h 94"/>
                  <a:gd name="T20" fmla="*/ 39 w 96"/>
                  <a:gd name="T21" fmla="*/ 25 h 94"/>
                  <a:gd name="T22" fmla="*/ 68 w 96"/>
                  <a:gd name="T23" fmla="*/ 34 h 94"/>
                  <a:gd name="T24" fmla="*/ 92 w 96"/>
                  <a:gd name="T25" fmla="*/ 5 h 94"/>
                  <a:gd name="T26" fmla="*/ 95 w 96"/>
                  <a:gd name="T27" fmla="*/ 5 h 94"/>
                  <a:gd name="T28" fmla="*/ 96 w 96"/>
                  <a:gd name="T29" fmla="*/ 7 h 94"/>
                  <a:gd name="T30" fmla="*/ 96 w 96"/>
                  <a:gd name="T31" fmla="*/ 92 h 94"/>
                  <a:gd name="T32" fmla="*/ 94 w 96"/>
                  <a:gd name="T33" fmla="*/ 94 h 94"/>
                  <a:gd name="T34" fmla="*/ 4 w 96"/>
                  <a:gd name="T35" fmla="*/ 90 h 94"/>
                  <a:gd name="T36" fmla="*/ 92 w 96"/>
                  <a:gd name="T37" fmla="*/ 90 h 94"/>
                  <a:gd name="T38" fmla="*/ 92 w 96"/>
                  <a:gd name="T39" fmla="*/ 12 h 94"/>
                  <a:gd name="T40" fmla="*/ 70 w 96"/>
                  <a:gd name="T41" fmla="*/ 38 h 94"/>
                  <a:gd name="T42" fmla="*/ 68 w 96"/>
                  <a:gd name="T43" fmla="*/ 38 h 94"/>
                  <a:gd name="T44" fmla="*/ 38 w 96"/>
                  <a:gd name="T45" fmla="*/ 29 h 94"/>
                  <a:gd name="T46" fmla="*/ 4 w 96"/>
                  <a:gd name="T47" fmla="*/ 47 h 94"/>
                  <a:gd name="T48" fmla="*/ 4 w 96"/>
                  <a:gd name="T49" fmla="*/ 9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6" h="94">
                    <a:moveTo>
                      <a:pt x="94" y="94"/>
                    </a:moveTo>
                    <a:cubicBezTo>
                      <a:pt x="2" y="94"/>
                      <a:pt x="2" y="94"/>
                      <a:pt x="2" y="94"/>
                    </a:cubicBezTo>
                    <a:cubicBezTo>
                      <a:pt x="1" y="94"/>
                      <a:pt x="0" y="93"/>
                      <a:pt x="0" y="92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8" y="24"/>
                      <a:pt x="38" y="24"/>
                      <a:pt x="39" y="25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92" y="5"/>
                      <a:pt x="92" y="5"/>
                      <a:pt x="92" y="5"/>
                    </a:cubicBezTo>
                    <a:cubicBezTo>
                      <a:pt x="93" y="5"/>
                      <a:pt x="94" y="5"/>
                      <a:pt x="95" y="5"/>
                    </a:cubicBezTo>
                    <a:cubicBezTo>
                      <a:pt x="95" y="5"/>
                      <a:pt x="96" y="6"/>
                      <a:pt x="96" y="7"/>
                    </a:cubicBezTo>
                    <a:cubicBezTo>
                      <a:pt x="96" y="92"/>
                      <a:pt x="96" y="92"/>
                      <a:pt x="96" y="92"/>
                    </a:cubicBezTo>
                    <a:cubicBezTo>
                      <a:pt x="96" y="93"/>
                      <a:pt x="95" y="94"/>
                      <a:pt x="94" y="94"/>
                    </a:cubicBezTo>
                    <a:close/>
                    <a:moveTo>
                      <a:pt x="4" y="90"/>
                    </a:moveTo>
                    <a:cubicBezTo>
                      <a:pt x="92" y="90"/>
                      <a:pt x="92" y="90"/>
                      <a:pt x="92" y="90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70" y="38"/>
                      <a:pt x="70" y="38"/>
                      <a:pt x="70" y="38"/>
                    </a:cubicBezTo>
                    <a:cubicBezTo>
                      <a:pt x="69" y="38"/>
                      <a:pt x="68" y="38"/>
                      <a:pt x="68" y="3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4" y="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1483"/>
              <p:cNvSpPr>
                <a:spLocks/>
              </p:cNvSpPr>
              <p:nvPr/>
            </p:nvSpPr>
            <p:spPr bwMode="auto">
              <a:xfrm>
                <a:off x="7718425" y="3752850"/>
                <a:ext cx="360363" cy="134938"/>
              </a:xfrm>
              <a:custGeom>
                <a:avLst/>
                <a:gdLst>
                  <a:gd name="T0" fmla="*/ 2 w 96"/>
                  <a:gd name="T1" fmla="*/ 36 h 36"/>
                  <a:gd name="T2" fmla="*/ 0 w 96"/>
                  <a:gd name="T3" fmla="*/ 35 h 36"/>
                  <a:gd name="T4" fmla="*/ 1 w 96"/>
                  <a:gd name="T5" fmla="*/ 32 h 36"/>
                  <a:gd name="T6" fmla="*/ 33 w 96"/>
                  <a:gd name="T7" fmla="*/ 14 h 36"/>
                  <a:gd name="T8" fmla="*/ 34 w 96"/>
                  <a:gd name="T9" fmla="*/ 14 h 36"/>
                  <a:gd name="T10" fmla="*/ 60 w 96"/>
                  <a:gd name="T11" fmla="*/ 14 h 36"/>
                  <a:gd name="T12" fmla="*/ 93 w 96"/>
                  <a:gd name="T13" fmla="*/ 0 h 36"/>
                  <a:gd name="T14" fmla="*/ 96 w 96"/>
                  <a:gd name="T15" fmla="*/ 1 h 36"/>
                  <a:gd name="T16" fmla="*/ 95 w 96"/>
                  <a:gd name="T17" fmla="*/ 4 h 36"/>
                  <a:gd name="T18" fmla="*/ 61 w 96"/>
                  <a:gd name="T19" fmla="*/ 18 h 36"/>
                  <a:gd name="T20" fmla="*/ 61 w 96"/>
                  <a:gd name="T21" fmla="*/ 18 h 36"/>
                  <a:gd name="T22" fmla="*/ 35 w 96"/>
                  <a:gd name="T23" fmla="*/ 18 h 36"/>
                  <a:gd name="T24" fmla="*/ 3 w 96"/>
                  <a:gd name="T25" fmla="*/ 36 h 36"/>
                  <a:gd name="T26" fmla="*/ 2 w 96"/>
                  <a:gd name="T27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6">
                    <a:moveTo>
                      <a:pt x="2" y="36"/>
                    </a:moveTo>
                    <a:cubicBezTo>
                      <a:pt x="1" y="36"/>
                      <a:pt x="1" y="36"/>
                      <a:pt x="0" y="35"/>
                    </a:cubicBezTo>
                    <a:cubicBezTo>
                      <a:pt x="0" y="34"/>
                      <a:pt x="0" y="33"/>
                      <a:pt x="1" y="32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60" y="14"/>
                      <a:pt x="60" y="14"/>
                      <a:pt x="60" y="14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94" y="0"/>
                      <a:pt x="95" y="0"/>
                      <a:pt x="96" y="1"/>
                    </a:cubicBezTo>
                    <a:cubicBezTo>
                      <a:pt x="96" y="2"/>
                      <a:pt x="96" y="3"/>
                      <a:pt x="95" y="4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6"/>
                      <a:pt x="2" y="36"/>
                      <a:pt x="2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Freeform 1484"/>
              <p:cNvSpPr>
                <a:spLocks/>
              </p:cNvSpPr>
              <p:nvPr/>
            </p:nvSpPr>
            <p:spPr bwMode="auto">
              <a:xfrm>
                <a:off x="7718425" y="3841750"/>
                <a:ext cx="360363" cy="120650"/>
              </a:xfrm>
              <a:custGeom>
                <a:avLst/>
                <a:gdLst>
                  <a:gd name="T0" fmla="*/ 2 w 96"/>
                  <a:gd name="T1" fmla="*/ 32 h 32"/>
                  <a:gd name="T2" fmla="*/ 0 w 96"/>
                  <a:gd name="T3" fmla="*/ 31 h 32"/>
                  <a:gd name="T4" fmla="*/ 1 w 96"/>
                  <a:gd name="T5" fmla="*/ 28 h 32"/>
                  <a:gd name="T6" fmla="*/ 33 w 96"/>
                  <a:gd name="T7" fmla="*/ 6 h 32"/>
                  <a:gd name="T8" fmla="*/ 34 w 96"/>
                  <a:gd name="T9" fmla="*/ 6 h 32"/>
                  <a:gd name="T10" fmla="*/ 60 w 96"/>
                  <a:gd name="T11" fmla="*/ 7 h 32"/>
                  <a:gd name="T12" fmla="*/ 94 w 96"/>
                  <a:gd name="T13" fmla="*/ 0 h 32"/>
                  <a:gd name="T14" fmla="*/ 96 w 96"/>
                  <a:gd name="T15" fmla="*/ 2 h 32"/>
                  <a:gd name="T16" fmla="*/ 94 w 96"/>
                  <a:gd name="T17" fmla="*/ 4 h 32"/>
                  <a:gd name="T18" fmla="*/ 61 w 96"/>
                  <a:gd name="T19" fmla="*/ 11 h 32"/>
                  <a:gd name="T20" fmla="*/ 60 w 96"/>
                  <a:gd name="T21" fmla="*/ 11 h 32"/>
                  <a:gd name="T22" fmla="*/ 35 w 96"/>
                  <a:gd name="T23" fmla="*/ 10 h 32"/>
                  <a:gd name="T24" fmla="*/ 3 w 96"/>
                  <a:gd name="T25" fmla="*/ 32 h 32"/>
                  <a:gd name="T26" fmla="*/ 2 w 96"/>
                  <a:gd name="T27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32">
                    <a:moveTo>
                      <a:pt x="2" y="32"/>
                    </a:moveTo>
                    <a:cubicBezTo>
                      <a:pt x="1" y="32"/>
                      <a:pt x="1" y="32"/>
                      <a:pt x="0" y="31"/>
                    </a:cubicBezTo>
                    <a:cubicBezTo>
                      <a:pt x="0" y="30"/>
                      <a:pt x="0" y="29"/>
                      <a:pt x="1" y="28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0"/>
                      <a:pt x="96" y="0"/>
                      <a:pt x="96" y="2"/>
                    </a:cubicBezTo>
                    <a:cubicBezTo>
                      <a:pt x="96" y="3"/>
                      <a:pt x="96" y="4"/>
                      <a:pt x="94" y="4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1" y="11"/>
                      <a:pt x="61" y="11"/>
                      <a:pt x="60" y="11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3" y="32"/>
                      <a:pt x="2" y="32"/>
                      <a:pt x="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36" name="Freeform 35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Slide Number Placeholder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ound Same Side Corner Rectangle 1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1049312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Arduino platform is used to create the basic protype needed for implementation.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AtMega328p is used as the base microcontroller for the final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sensors we are using ultrasonic range finding sensors.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Raspberry Pi is used to create nodes to json data logging to the central node (Cloud Service)</a:t>
            </a:r>
          </a:p>
        </p:txBody>
      </p:sp>
    </p:spTree>
    <p:extLst>
      <p:ext uri="{BB962C8B-B14F-4D97-AF65-F5344CB8AC3E}">
        <p14:creationId xmlns:p14="http://schemas.microsoft.com/office/powerpoint/2010/main" val="504917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SOFTWARE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984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38" name="Freeform 3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 3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 4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3" name="Freeform 32"/>
          <p:cNvSpPr/>
          <p:nvPr/>
        </p:nvSpPr>
        <p:spPr>
          <a:xfrm>
            <a:off x="-4268" y="0"/>
            <a:ext cx="12196269" cy="2637966"/>
          </a:xfrm>
          <a:custGeom>
            <a:avLst/>
            <a:gdLst>
              <a:gd name="connsiteX0" fmla="*/ 0 w 12196269"/>
              <a:gd name="connsiteY0" fmla="*/ 0 h 2637966"/>
              <a:gd name="connsiteX1" fmla="*/ 12196269 w 12196269"/>
              <a:gd name="connsiteY1" fmla="*/ 0 h 2637966"/>
              <a:gd name="connsiteX2" fmla="*/ 12196269 w 12196269"/>
              <a:gd name="connsiteY2" fmla="*/ 2196301 h 2637966"/>
              <a:gd name="connsiteX3" fmla="*/ 12061456 w 12196269"/>
              <a:gd name="connsiteY3" fmla="*/ 2261881 h 2637966"/>
              <a:gd name="connsiteX4" fmla="*/ 11129469 w 12196269"/>
              <a:gd name="connsiteY4" fmla="*/ 2590800 h 2637966"/>
              <a:gd name="connsiteX5" fmla="*/ 6862269 w 12196269"/>
              <a:gd name="connsiteY5" fmla="*/ 1409700 h 2637966"/>
              <a:gd name="connsiteX6" fmla="*/ 3052269 w 12196269"/>
              <a:gd name="connsiteY6" fmla="*/ 1257300 h 2637966"/>
              <a:gd name="connsiteX7" fmla="*/ 143424 w 12196269"/>
              <a:gd name="connsiteY7" fmla="*/ 480864 h 2637966"/>
              <a:gd name="connsiteX8" fmla="*/ 0 w 12196269"/>
              <a:gd name="connsiteY8" fmla="*/ 435339 h 2637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6269" h="2637966">
                <a:moveTo>
                  <a:pt x="0" y="0"/>
                </a:moveTo>
                <a:lnTo>
                  <a:pt x="12196269" y="0"/>
                </a:lnTo>
                <a:lnTo>
                  <a:pt x="12196269" y="2196301"/>
                </a:lnTo>
                <a:lnTo>
                  <a:pt x="12061456" y="2261881"/>
                </a:lnTo>
                <a:cubicBezTo>
                  <a:pt x="11721730" y="2417564"/>
                  <a:pt x="11402717" y="2533650"/>
                  <a:pt x="11129469" y="2590800"/>
                </a:cubicBezTo>
                <a:cubicBezTo>
                  <a:pt x="9672144" y="2895600"/>
                  <a:pt x="8208470" y="1631950"/>
                  <a:pt x="6862269" y="1409700"/>
                </a:cubicBezTo>
                <a:cubicBezTo>
                  <a:pt x="5516069" y="1187450"/>
                  <a:pt x="4277819" y="1444625"/>
                  <a:pt x="3052269" y="1257300"/>
                </a:cubicBezTo>
                <a:cubicBezTo>
                  <a:pt x="2133107" y="1116806"/>
                  <a:pt x="937124" y="733425"/>
                  <a:pt x="143424" y="480864"/>
                </a:cubicBezTo>
                <a:lnTo>
                  <a:pt x="0" y="435339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Things used in the project: Software &amp; Programming languages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11382855" y="-362796"/>
            <a:ext cx="1232394" cy="123239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1137114" y="492190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29" name="Freeform 28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A0B9B7C-3828-4B51-9969-722BC8C24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592" y="1865240"/>
            <a:ext cx="10156816" cy="312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0696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9947"/>
          <a:stretch/>
        </p:blipFill>
        <p:spPr>
          <a:xfrm>
            <a:off x="0" y="682172"/>
            <a:ext cx="12192000" cy="617582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1886857"/>
            <a:ext cx="12192000" cy="4971143"/>
          </a:xfrm>
          <a:prstGeom prst="rect">
            <a:avLst/>
          </a:prstGeom>
          <a:gradFill>
            <a:gsLst>
              <a:gs pos="100000">
                <a:srgbClr val="F78484">
                  <a:alpha val="9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Freeform 32"/>
          <p:cNvSpPr/>
          <p:nvPr/>
        </p:nvSpPr>
        <p:spPr>
          <a:xfrm>
            <a:off x="0" y="276927"/>
            <a:ext cx="12192000" cy="4179832"/>
          </a:xfrm>
          <a:custGeom>
            <a:avLst/>
            <a:gdLst>
              <a:gd name="connsiteX0" fmla="*/ 0 w 12192000"/>
              <a:gd name="connsiteY0" fmla="*/ 0 h 4179832"/>
              <a:gd name="connsiteX1" fmla="*/ 12192000 w 12192000"/>
              <a:gd name="connsiteY1" fmla="*/ 0 h 4179832"/>
              <a:gd name="connsiteX2" fmla="*/ 12192000 w 12192000"/>
              <a:gd name="connsiteY2" fmla="*/ 3874323 h 4179832"/>
              <a:gd name="connsiteX3" fmla="*/ 12192000 w 12192000"/>
              <a:gd name="connsiteY3" fmla="*/ 3875131 h 4179832"/>
              <a:gd name="connsiteX4" fmla="*/ 12189708 w 12192000"/>
              <a:gd name="connsiteY4" fmla="*/ 3875131 h 4179832"/>
              <a:gd name="connsiteX5" fmla="*/ 12153751 w 12192000"/>
              <a:gd name="connsiteY5" fmla="*/ 3887809 h 4179832"/>
              <a:gd name="connsiteX6" fmla="*/ 11935200 w 12192000"/>
              <a:gd name="connsiteY6" fmla="*/ 3957977 h 4179832"/>
              <a:gd name="connsiteX7" fmla="*/ 11552102 w 12192000"/>
              <a:gd name="connsiteY7" fmla="*/ 3898384 h 4179832"/>
              <a:gd name="connsiteX8" fmla="*/ 11151978 w 12192000"/>
              <a:gd name="connsiteY8" fmla="*/ 4060137 h 4179832"/>
              <a:gd name="connsiteX9" fmla="*/ 10768881 w 12192000"/>
              <a:gd name="connsiteY9" fmla="*/ 3940951 h 4179832"/>
              <a:gd name="connsiteX10" fmla="*/ 10215518 w 12192000"/>
              <a:gd name="connsiteY10" fmla="*/ 4179323 h 4179832"/>
              <a:gd name="connsiteX11" fmla="*/ 9724110 w 12192000"/>
              <a:gd name="connsiteY11" fmla="*/ 3905451 h 4179832"/>
              <a:gd name="connsiteX12" fmla="*/ 9690983 w 12192000"/>
              <a:gd name="connsiteY12" fmla="*/ 3875131 h 4179832"/>
              <a:gd name="connsiteX13" fmla="*/ 0 w 12192000"/>
              <a:gd name="connsiteY13" fmla="*/ 3875131 h 4179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4179832">
                <a:moveTo>
                  <a:pt x="0" y="0"/>
                </a:moveTo>
                <a:lnTo>
                  <a:pt x="12192000" y="0"/>
                </a:lnTo>
                <a:lnTo>
                  <a:pt x="12192000" y="3874323"/>
                </a:lnTo>
                <a:lnTo>
                  <a:pt x="12192000" y="3875131"/>
                </a:lnTo>
                <a:lnTo>
                  <a:pt x="12189708" y="3875131"/>
                </a:lnTo>
                <a:lnTo>
                  <a:pt x="12153751" y="3887809"/>
                </a:lnTo>
                <a:cubicBezTo>
                  <a:pt x="12058996" y="3919756"/>
                  <a:pt x="11976348" y="3945207"/>
                  <a:pt x="11935200" y="3957977"/>
                </a:cubicBezTo>
                <a:cubicBezTo>
                  <a:pt x="11770610" y="4009057"/>
                  <a:pt x="11682639" y="3881358"/>
                  <a:pt x="11552102" y="3898384"/>
                </a:cubicBezTo>
                <a:cubicBezTo>
                  <a:pt x="11421566" y="3915411"/>
                  <a:pt x="11282515" y="4053042"/>
                  <a:pt x="11151978" y="4060137"/>
                </a:cubicBezTo>
                <a:cubicBezTo>
                  <a:pt x="11021442" y="4067231"/>
                  <a:pt x="10924958" y="3921087"/>
                  <a:pt x="10768881" y="3940951"/>
                </a:cubicBezTo>
                <a:cubicBezTo>
                  <a:pt x="10612805" y="3960815"/>
                  <a:pt x="10397135" y="4192093"/>
                  <a:pt x="10215518" y="4179323"/>
                </a:cubicBezTo>
                <a:cubicBezTo>
                  <a:pt x="10056604" y="4168149"/>
                  <a:pt x="9843373" y="4010321"/>
                  <a:pt x="9724110" y="3905451"/>
                </a:cubicBezTo>
                <a:lnTo>
                  <a:pt x="9690983" y="3875131"/>
                </a:lnTo>
                <a:lnTo>
                  <a:pt x="0" y="3875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List</a:t>
            </a:r>
          </a:p>
        </p:txBody>
      </p:sp>
      <p:sp>
        <p:nvSpPr>
          <p:cNvPr id="53" name="Slide Number Placeholder 5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ound Same Side Corner Rectangle 19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4FD7C1D-D476-4689-AAAA-9A6A644E79A2}"/>
              </a:ext>
            </a:extLst>
          </p:cNvPr>
          <p:cNvSpPr txBox="1"/>
          <p:nvPr/>
        </p:nvSpPr>
        <p:spPr>
          <a:xfrm>
            <a:off x="1239708" y="2247141"/>
            <a:ext cx="9555809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60587F-3908-40F0-B2EF-7B12992DB3A3}"/>
              </a:ext>
            </a:extLst>
          </p:cNvPr>
          <p:cNvSpPr txBox="1"/>
          <p:nvPr/>
        </p:nvSpPr>
        <p:spPr>
          <a:xfrm>
            <a:off x="2168734" y="1446322"/>
            <a:ext cx="76977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 of Melbourne , "On-street parking data," City of Melbourne , 2019. [Online]. Available: https://www.melbourne.vic.gov.au/about-council/governance-transparency/open-data/Pages/on-street-parking-data.aspx. [Accessed 08 September 2019].</a:t>
            </a:r>
            <a:endParaRPr lang="en-GB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8243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952" t="9234" r="1952" b="9910"/>
          <a:stretch/>
        </p:blipFill>
        <p:spPr>
          <a:xfrm>
            <a:off x="0" y="19050"/>
            <a:ext cx="12192000" cy="6838950"/>
          </a:xfrm>
          <a:prstGeom prst="rect">
            <a:avLst/>
          </a:prstGeom>
        </p:spPr>
      </p:pic>
      <p:sp>
        <p:nvSpPr>
          <p:cNvPr id="24" name="Freeform 23"/>
          <p:cNvSpPr/>
          <p:nvPr/>
        </p:nvSpPr>
        <p:spPr>
          <a:xfrm>
            <a:off x="0" y="1"/>
            <a:ext cx="12192000" cy="5694197"/>
          </a:xfrm>
          <a:custGeom>
            <a:avLst/>
            <a:gdLst>
              <a:gd name="connsiteX0" fmla="*/ 0 w 12192000"/>
              <a:gd name="connsiteY0" fmla="*/ 0 h 5694197"/>
              <a:gd name="connsiteX1" fmla="*/ 12192000 w 12192000"/>
              <a:gd name="connsiteY1" fmla="*/ 0 h 5694197"/>
              <a:gd name="connsiteX2" fmla="*/ 12192000 w 12192000"/>
              <a:gd name="connsiteY2" fmla="*/ 3610195 h 5694197"/>
              <a:gd name="connsiteX3" fmla="*/ 12095531 w 12192000"/>
              <a:gd name="connsiteY3" fmla="*/ 3560068 h 5694197"/>
              <a:gd name="connsiteX4" fmla="*/ 9013373 w 12192000"/>
              <a:gd name="connsiteY4" fmla="*/ 4194630 h 5694197"/>
              <a:gd name="connsiteX5" fmla="*/ 6415316 w 12192000"/>
              <a:gd name="connsiteY5" fmla="*/ 5689600 h 5694197"/>
              <a:gd name="connsiteX6" fmla="*/ 4194631 w 12192000"/>
              <a:gd name="connsiteY6" fmla="*/ 3657600 h 5694197"/>
              <a:gd name="connsiteX7" fmla="*/ 2322287 w 12192000"/>
              <a:gd name="connsiteY7" fmla="*/ 4789714 h 5694197"/>
              <a:gd name="connsiteX8" fmla="*/ 66050 w 12192000"/>
              <a:gd name="connsiteY8" fmla="*/ 3615473 h 5694197"/>
              <a:gd name="connsiteX9" fmla="*/ 0 w 12192000"/>
              <a:gd name="connsiteY9" fmla="*/ 3529950 h 5694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694197">
                <a:moveTo>
                  <a:pt x="0" y="0"/>
                </a:moveTo>
                <a:lnTo>
                  <a:pt x="12192000" y="0"/>
                </a:lnTo>
                <a:lnTo>
                  <a:pt x="12192000" y="3610195"/>
                </a:lnTo>
                <a:lnTo>
                  <a:pt x="12095531" y="3560068"/>
                </a:lnTo>
                <a:cubicBezTo>
                  <a:pt x="11284809" y="3226024"/>
                  <a:pt x="9925051" y="3874437"/>
                  <a:pt x="9013373" y="4194630"/>
                </a:cubicBezTo>
                <a:cubicBezTo>
                  <a:pt x="8040916" y="4536169"/>
                  <a:pt x="7218440" y="5779105"/>
                  <a:pt x="6415316" y="5689600"/>
                </a:cubicBezTo>
                <a:cubicBezTo>
                  <a:pt x="5612192" y="5600095"/>
                  <a:pt x="4876802" y="3807581"/>
                  <a:pt x="4194631" y="3657600"/>
                </a:cubicBezTo>
                <a:cubicBezTo>
                  <a:pt x="3512459" y="3507619"/>
                  <a:pt x="3060097" y="4879219"/>
                  <a:pt x="2322287" y="4789714"/>
                </a:cubicBezTo>
                <a:cubicBezTo>
                  <a:pt x="1722817" y="4716991"/>
                  <a:pt x="634680" y="4280165"/>
                  <a:pt x="66050" y="3615473"/>
                </a:cubicBezTo>
                <a:lnTo>
                  <a:pt x="0" y="352995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0" y="0"/>
            <a:ext cx="12192000" cy="4689892"/>
          </a:xfrm>
          <a:custGeom>
            <a:avLst/>
            <a:gdLst>
              <a:gd name="connsiteX0" fmla="*/ 0 w 12192000"/>
              <a:gd name="connsiteY0" fmla="*/ 0 h 4689892"/>
              <a:gd name="connsiteX1" fmla="*/ 12192000 w 12192000"/>
              <a:gd name="connsiteY1" fmla="*/ 0 h 4689892"/>
              <a:gd name="connsiteX2" fmla="*/ 12192000 w 12192000"/>
              <a:gd name="connsiteY2" fmla="*/ 4086180 h 4689892"/>
              <a:gd name="connsiteX3" fmla="*/ 12108330 w 12192000"/>
              <a:gd name="connsiteY3" fmla="*/ 4185713 h 4689892"/>
              <a:gd name="connsiteX4" fmla="*/ 11292114 w 12192000"/>
              <a:gd name="connsiteY4" fmla="*/ 4688114 h 4689892"/>
              <a:gd name="connsiteX5" fmla="*/ 8505371 w 12192000"/>
              <a:gd name="connsiteY5" fmla="*/ 2844800 h 4689892"/>
              <a:gd name="connsiteX6" fmla="*/ 6052460 w 12192000"/>
              <a:gd name="connsiteY6" fmla="*/ 4557486 h 4689892"/>
              <a:gd name="connsiteX7" fmla="*/ 3643086 w 12192000"/>
              <a:gd name="connsiteY7" fmla="*/ 2569029 h 4689892"/>
              <a:gd name="connsiteX8" fmla="*/ 1088571 w 12192000"/>
              <a:gd name="connsiteY8" fmla="*/ 3831771 h 4689892"/>
              <a:gd name="connsiteX9" fmla="*/ 62352 w 12192000"/>
              <a:gd name="connsiteY9" fmla="*/ 3135797 h 4689892"/>
              <a:gd name="connsiteX10" fmla="*/ 0 w 12192000"/>
              <a:gd name="connsiteY10" fmla="*/ 3063726 h 4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689892">
                <a:moveTo>
                  <a:pt x="0" y="0"/>
                </a:moveTo>
                <a:lnTo>
                  <a:pt x="12192000" y="0"/>
                </a:lnTo>
                <a:lnTo>
                  <a:pt x="12192000" y="4086180"/>
                </a:lnTo>
                <a:lnTo>
                  <a:pt x="12108330" y="4185713"/>
                </a:lnTo>
                <a:cubicBezTo>
                  <a:pt x="11854543" y="4467565"/>
                  <a:pt x="11570607" y="4662714"/>
                  <a:pt x="11292114" y="4688114"/>
                </a:cubicBezTo>
                <a:cubicBezTo>
                  <a:pt x="10549466" y="4755847"/>
                  <a:pt x="9378647" y="2866571"/>
                  <a:pt x="8505371" y="2844800"/>
                </a:cubicBezTo>
                <a:cubicBezTo>
                  <a:pt x="7632095" y="2823029"/>
                  <a:pt x="6862839" y="4603448"/>
                  <a:pt x="6052460" y="4557486"/>
                </a:cubicBezTo>
                <a:cubicBezTo>
                  <a:pt x="5242078" y="4511524"/>
                  <a:pt x="4470402" y="2689981"/>
                  <a:pt x="3643086" y="2569029"/>
                </a:cubicBezTo>
                <a:cubicBezTo>
                  <a:pt x="2815772" y="2448077"/>
                  <a:pt x="1823961" y="3901923"/>
                  <a:pt x="1088571" y="3831771"/>
                </a:cubicBezTo>
                <a:cubicBezTo>
                  <a:pt x="743857" y="3798888"/>
                  <a:pt x="381603" y="3486419"/>
                  <a:pt x="62352" y="3135797"/>
                </a:cubicBezTo>
                <a:lnTo>
                  <a:pt x="0" y="30637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itle 3"/>
          <p:cNvSpPr>
            <a:spLocks noGrp="1"/>
          </p:cNvSpPr>
          <p:nvPr>
            <p:ph type="title"/>
          </p:nvPr>
        </p:nvSpPr>
        <p:spPr>
          <a:xfrm>
            <a:off x="647700" y="1187677"/>
            <a:ext cx="10896600" cy="854075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THANK YOU</a:t>
            </a:r>
          </a:p>
        </p:txBody>
      </p:sp>
      <p:grpSp>
        <p:nvGrpSpPr>
          <p:cNvPr id="7" name="Group 6"/>
          <p:cNvGrpSpPr/>
          <p:nvPr/>
        </p:nvGrpSpPr>
        <p:grpSpPr>
          <a:xfrm flipV="1">
            <a:off x="9579430" y="-9331"/>
            <a:ext cx="2624767" cy="2751770"/>
            <a:chOff x="9579430" y="4279454"/>
            <a:chExt cx="2624767" cy="2751770"/>
          </a:xfrm>
        </p:grpSpPr>
        <p:sp>
          <p:nvSpPr>
            <p:cNvPr id="8" name="Freeform 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8940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952" t="9234" r="1952" b="9910"/>
          <a:stretch/>
        </p:blipFill>
        <p:spPr>
          <a:xfrm>
            <a:off x="12197" y="61290"/>
            <a:ext cx="12192000" cy="6838950"/>
          </a:xfrm>
          <a:prstGeom prst="rect">
            <a:avLst/>
          </a:prstGeom>
        </p:spPr>
      </p:pic>
      <p:sp>
        <p:nvSpPr>
          <p:cNvPr id="24" name="Freeform 23"/>
          <p:cNvSpPr/>
          <p:nvPr/>
        </p:nvSpPr>
        <p:spPr>
          <a:xfrm>
            <a:off x="0" y="1"/>
            <a:ext cx="12192000" cy="5694197"/>
          </a:xfrm>
          <a:custGeom>
            <a:avLst/>
            <a:gdLst>
              <a:gd name="connsiteX0" fmla="*/ 0 w 12192000"/>
              <a:gd name="connsiteY0" fmla="*/ 0 h 5694197"/>
              <a:gd name="connsiteX1" fmla="*/ 12192000 w 12192000"/>
              <a:gd name="connsiteY1" fmla="*/ 0 h 5694197"/>
              <a:gd name="connsiteX2" fmla="*/ 12192000 w 12192000"/>
              <a:gd name="connsiteY2" fmla="*/ 3610195 h 5694197"/>
              <a:gd name="connsiteX3" fmla="*/ 12095531 w 12192000"/>
              <a:gd name="connsiteY3" fmla="*/ 3560068 h 5694197"/>
              <a:gd name="connsiteX4" fmla="*/ 9013373 w 12192000"/>
              <a:gd name="connsiteY4" fmla="*/ 4194630 h 5694197"/>
              <a:gd name="connsiteX5" fmla="*/ 6415316 w 12192000"/>
              <a:gd name="connsiteY5" fmla="*/ 5689600 h 5694197"/>
              <a:gd name="connsiteX6" fmla="*/ 4194631 w 12192000"/>
              <a:gd name="connsiteY6" fmla="*/ 3657600 h 5694197"/>
              <a:gd name="connsiteX7" fmla="*/ 2322287 w 12192000"/>
              <a:gd name="connsiteY7" fmla="*/ 4789714 h 5694197"/>
              <a:gd name="connsiteX8" fmla="*/ 66050 w 12192000"/>
              <a:gd name="connsiteY8" fmla="*/ 3615473 h 5694197"/>
              <a:gd name="connsiteX9" fmla="*/ 0 w 12192000"/>
              <a:gd name="connsiteY9" fmla="*/ 3529950 h 5694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694197">
                <a:moveTo>
                  <a:pt x="0" y="0"/>
                </a:moveTo>
                <a:lnTo>
                  <a:pt x="12192000" y="0"/>
                </a:lnTo>
                <a:lnTo>
                  <a:pt x="12192000" y="3610195"/>
                </a:lnTo>
                <a:lnTo>
                  <a:pt x="12095531" y="3560068"/>
                </a:lnTo>
                <a:cubicBezTo>
                  <a:pt x="11284809" y="3226024"/>
                  <a:pt x="9925051" y="3874437"/>
                  <a:pt x="9013373" y="4194630"/>
                </a:cubicBezTo>
                <a:cubicBezTo>
                  <a:pt x="8040916" y="4536169"/>
                  <a:pt x="7218440" y="5779105"/>
                  <a:pt x="6415316" y="5689600"/>
                </a:cubicBezTo>
                <a:cubicBezTo>
                  <a:pt x="5612192" y="5600095"/>
                  <a:pt x="4876802" y="3807581"/>
                  <a:pt x="4194631" y="3657600"/>
                </a:cubicBezTo>
                <a:cubicBezTo>
                  <a:pt x="3512459" y="3507619"/>
                  <a:pt x="3060097" y="4879219"/>
                  <a:pt x="2322287" y="4789714"/>
                </a:cubicBezTo>
                <a:cubicBezTo>
                  <a:pt x="1722817" y="4716991"/>
                  <a:pt x="634680" y="4280165"/>
                  <a:pt x="66050" y="3615473"/>
                </a:cubicBezTo>
                <a:lnTo>
                  <a:pt x="0" y="352995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0" y="52700"/>
            <a:ext cx="12192000" cy="4689892"/>
          </a:xfrm>
          <a:custGeom>
            <a:avLst/>
            <a:gdLst>
              <a:gd name="connsiteX0" fmla="*/ 0 w 12192000"/>
              <a:gd name="connsiteY0" fmla="*/ 0 h 4689892"/>
              <a:gd name="connsiteX1" fmla="*/ 12192000 w 12192000"/>
              <a:gd name="connsiteY1" fmla="*/ 0 h 4689892"/>
              <a:gd name="connsiteX2" fmla="*/ 12192000 w 12192000"/>
              <a:gd name="connsiteY2" fmla="*/ 4086180 h 4689892"/>
              <a:gd name="connsiteX3" fmla="*/ 12108330 w 12192000"/>
              <a:gd name="connsiteY3" fmla="*/ 4185713 h 4689892"/>
              <a:gd name="connsiteX4" fmla="*/ 11292114 w 12192000"/>
              <a:gd name="connsiteY4" fmla="*/ 4688114 h 4689892"/>
              <a:gd name="connsiteX5" fmla="*/ 8505371 w 12192000"/>
              <a:gd name="connsiteY5" fmla="*/ 2844800 h 4689892"/>
              <a:gd name="connsiteX6" fmla="*/ 6052460 w 12192000"/>
              <a:gd name="connsiteY6" fmla="*/ 4557486 h 4689892"/>
              <a:gd name="connsiteX7" fmla="*/ 3643086 w 12192000"/>
              <a:gd name="connsiteY7" fmla="*/ 2569029 h 4689892"/>
              <a:gd name="connsiteX8" fmla="*/ 1088571 w 12192000"/>
              <a:gd name="connsiteY8" fmla="*/ 3831771 h 4689892"/>
              <a:gd name="connsiteX9" fmla="*/ 62352 w 12192000"/>
              <a:gd name="connsiteY9" fmla="*/ 3135797 h 4689892"/>
              <a:gd name="connsiteX10" fmla="*/ 0 w 12192000"/>
              <a:gd name="connsiteY10" fmla="*/ 3063726 h 4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689892">
                <a:moveTo>
                  <a:pt x="0" y="0"/>
                </a:moveTo>
                <a:lnTo>
                  <a:pt x="12192000" y="0"/>
                </a:lnTo>
                <a:lnTo>
                  <a:pt x="12192000" y="4086180"/>
                </a:lnTo>
                <a:lnTo>
                  <a:pt x="12108330" y="4185713"/>
                </a:lnTo>
                <a:cubicBezTo>
                  <a:pt x="11854543" y="4467565"/>
                  <a:pt x="11570607" y="4662714"/>
                  <a:pt x="11292114" y="4688114"/>
                </a:cubicBezTo>
                <a:cubicBezTo>
                  <a:pt x="10549466" y="4755847"/>
                  <a:pt x="9378647" y="2866571"/>
                  <a:pt x="8505371" y="2844800"/>
                </a:cubicBezTo>
                <a:cubicBezTo>
                  <a:pt x="7632095" y="2823029"/>
                  <a:pt x="6862839" y="4603448"/>
                  <a:pt x="6052460" y="4557486"/>
                </a:cubicBezTo>
                <a:cubicBezTo>
                  <a:pt x="5242078" y="4511524"/>
                  <a:pt x="4470402" y="2689981"/>
                  <a:pt x="3643086" y="2569029"/>
                </a:cubicBezTo>
                <a:cubicBezTo>
                  <a:pt x="2815772" y="2448077"/>
                  <a:pt x="1823961" y="3901923"/>
                  <a:pt x="1088571" y="3831771"/>
                </a:cubicBezTo>
                <a:cubicBezTo>
                  <a:pt x="743857" y="3798888"/>
                  <a:pt x="381603" y="3486419"/>
                  <a:pt x="62352" y="3135797"/>
                </a:cubicBezTo>
                <a:lnTo>
                  <a:pt x="0" y="30637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itle 3"/>
          <p:cNvSpPr>
            <a:spLocks noGrp="1"/>
          </p:cNvSpPr>
          <p:nvPr>
            <p:ph type="title"/>
          </p:nvPr>
        </p:nvSpPr>
        <p:spPr>
          <a:xfrm>
            <a:off x="647700" y="1187677"/>
            <a:ext cx="10896600" cy="854075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OUR TEAM</a:t>
            </a:r>
          </a:p>
        </p:txBody>
      </p:sp>
      <p:grpSp>
        <p:nvGrpSpPr>
          <p:cNvPr id="7" name="Group 6"/>
          <p:cNvGrpSpPr/>
          <p:nvPr/>
        </p:nvGrpSpPr>
        <p:grpSpPr>
          <a:xfrm flipV="1">
            <a:off x="9579430" y="-9331"/>
            <a:ext cx="2624767" cy="2751770"/>
            <a:chOff x="9579430" y="4279454"/>
            <a:chExt cx="2624767" cy="2751770"/>
          </a:xfrm>
        </p:grpSpPr>
        <p:sp>
          <p:nvSpPr>
            <p:cNvPr id="8" name="Freeform 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0EA5FB5-1AAB-4D68-B51C-49844ECA6DEE}"/>
              </a:ext>
            </a:extLst>
          </p:cNvPr>
          <p:cNvSpPr txBox="1"/>
          <p:nvPr/>
        </p:nvSpPr>
        <p:spPr>
          <a:xfrm>
            <a:off x="4056902" y="3276820"/>
            <a:ext cx="180773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KUSHAN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NILANGA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99E85E-9033-4E5B-A867-0CAEF8F62D33}"/>
              </a:ext>
            </a:extLst>
          </p:cNvPr>
          <p:cNvSpPr txBox="1"/>
          <p:nvPr/>
        </p:nvSpPr>
        <p:spPr>
          <a:xfrm>
            <a:off x="6625009" y="3256629"/>
            <a:ext cx="179087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SHERON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SUDITHA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7A16E7-A784-44C1-A1B4-6A9013199A3C}"/>
              </a:ext>
            </a:extLst>
          </p:cNvPr>
          <p:cNvSpPr txBox="1"/>
          <p:nvPr/>
        </p:nvSpPr>
        <p:spPr>
          <a:xfrm>
            <a:off x="9176253" y="3344472"/>
            <a:ext cx="2677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HARINDU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Franklin Gothic Demi" panose="020B0703020102020204" pitchFamily="34" charset="0"/>
              </a:rPr>
              <a:t>KALUPAHANA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1FDCBC-E20A-44CD-85AD-22810B3EC776}"/>
              </a:ext>
            </a:extLst>
          </p:cNvPr>
          <p:cNvSpPr txBox="1"/>
          <p:nvPr/>
        </p:nvSpPr>
        <p:spPr>
          <a:xfrm>
            <a:off x="910241" y="3339043"/>
            <a:ext cx="20952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  <a:latin typeface="Franklin Gothic Demi" panose="020B0703020102020204" pitchFamily="34" charset="0"/>
              </a:rPr>
              <a:t>Nishnath</a:t>
            </a:r>
            <a:endParaRPr lang="en-US" sz="3200" dirty="0">
              <a:solidFill>
                <a:schemeClr val="bg1"/>
              </a:solidFill>
              <a:latin typeface="Franklin Gothic Demi" panose="020B0703020102020204" pitchFamily="34" charset="0"/>
            </a:endParaRPr>
          </a:p>
          <a:p>
            <a:pPr algn="ctr"/>
            <a:r>
              <a:rPr lang="en-US" sz="3200" dirty="0" err="1">
                <a:solidFill>
                  <a:schemeClr val="bg1"/>
                </a:solidFill>
                <a:latin typeface="Franklin Gothic Demi" panose="020B0703020102020204" pitchFamily="34" charset="0"/>
              </a:rPr>
              <a:t>Alahakone</a:t>
            </a:r>
            <a:endParaRPr lang="en-US" sz="3200" dirty="0">
              <a:solidFill>
                <a:schemeClr val="bg1"/>
              </a:solidFill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079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INTRODUCTION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545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333999" y="-1"/>
            <a:ext cx="6858002" cy="4169556"/>
            <a:chOff x="5333999" y="-1"/>
            <a:chExt cx="6858002" cy="4169556"/>
          </a:xfrm>
        </p:grpSpPr>
        <p:sp>
          <p:nvSpPr>
            <p:cNvPr id="37" name="Freeform 36"/>
            <p:cNvSpPr/>
            <p:nvPr/>
          </p:nvSpPr>
          <p:spPr>
            <a:xfrm rot="16200000" flipH="1">
              <a:off x="6899778" y="-1565778"/>
              <a:ext cx="3726445" cy="6858001"/>
            </a:xfrm>
            <a:custGeom>
              <a:avLst/>
              <a:gdLst>
                <a:gd name="connsiteX0" fmla="*/ 0 w 3726445"/>
                <a:gd name="connsiteY0" fmla="*/ 0 h 6858001"/>
                <a:gd name="connsiteX1" fmla="*/ 0 w 3726445"/>
                <a:gd name="connsiteY1" fmla="*/ 6858001 h 6858001"/>
                <a:gd name="connsiteX2" fmla="*/ 3726445 w 3726445"/>
                <a:gd name="connsiteY2" fmla="*/ 6858001 h 6858001"/>
                <a:gd name="connsiteX3" fmla="*/ 3649240 w 3726445"/>
                <a:gd name="connsiteY3" fmla="*/ 6708721 h 6858001"/>
                <a:gd name="connsiteX4" fmla="*/ 2953073 w 3726445"/>
                <a:gd name="connsiteY4" fmla="*/ 5524501 h 6858001"/>
                <a:gd name="connsiteX5" fmla="*/ 457523 w 3726445"/>
                <a:gd name="connsiteY5" fmla="*/ 3409951 h 6858001"/>
                <a:gd name="connsiteX6" fmla="*/ 1062518 w 3726445"/>
                <a:gd name="connsiteY6" fmla="*/ 39006 h 6858001"/>
                <a:gd name="connsiteX7" fmla="*/ 1052813 w 372644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6445" h="6858001">
                  <a:moveTo>
                    <a:pt x="0" y="0"/>
                  </a:moveTo>
                  <a:lnTo>
                    <a:pt x="0" y="6858001"/>
                  </a:lnTo>
                  <a:lnTo>
                    <a:pt x="3726445" y="6858001"/>
                  </a:lnTo>
                  <a:lnTo>
                    <a:pt x="3649240" y="6708721"/>
                  </a:lnTo>
                  <a:cubicBezTo>
                    <a:pt x="3407185" y="6253635"/>
                    <a:pt x="3150519" y="5831087"/>
                    <a:pt x="2953073" y="5524501"/>
                  </a:cubicBezTo>
                  <a:cubicBezTo>
                    <a:pt x="2321248" y="4543427"/>
                    <a:pt x="775023" y="4333877"/>
                    <a:pt x="457523" y="3409951"/>
                  </a:cubicBezTo>
                  <a:cubicBezTo>
                    <a:pt x="149945" y="2514899"/>
                    <a:pt x="1174276" y="678273"/>
                    <a:pt x="1062518" y="39006"/>
                  </a:cubicBezTo>
                  <a:lnTo>
                    <a:pt x="105281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16200000" flipH="1">
              <a:off x="7010554" y="-1676556"/>
              <a:ext cx="3504892" cy="6858001"/>
            </a:xfrm>
            <a:custGeom>
              <a:avLst/>
              <a:gdLst>
                <a:gd name="connsiteX0" fmla="*/ 0 w 3504892"/>
                <a:gd name="connsiteY0" fmla="*/ 0 h 6858001"/>
                <a:gd name="connsiteX1" fmla="*/ 0 w 3504892"/>
                <a:gd name="connsiteY1" fmla="*/ 6858001 h 6858001"/>
                <a:gd name="connsiteX2" fmla="*/ 3504892 w 3504892"/>
                <a:gd name="connsiteY2" fmla="*/ 6858001 h 6858001"/>
                <a:gd name="connsiteX3" fmla="*/ 3427687 w 3504892"/>
                <a:gd name="connsiteY3" fmla="*/ 6708721 h 6858001"/>
                <a:gd name="connsiteX4" fmla="*/ 2731520 w 3504892"/>
                <a:gd name="connsiteY4" fmla="*/ 5524501 h 6858001"/>
                <a:gd name="connsiteX5" fmla="*/ 235970 w 3504892"/>
                <a:gd name="connsiteY5" fmla="*/ 3409951 h 6858001"/>
                <a:gd name="connsiteX6" fmla="*/ 840965 w 3504892"/>
                <a:gd name="connsiteY6" fmla="*/ 39006 h 6858001"/>
                <a:gd name="connsiteX7" fmla="*/ 831260 w 3504892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4892" h="6858001">
                  <a:moveTo>
                    <a:pt x="0" y="0"/>
                  </a:moveTo>
                  <a:lnTo>
                    <a:pt x="0" y="6858001"/>
                  </a:lnTo>
                  <a:lnTo>
                    <a:pt x="3504892" y="6858001"/>
                  </a:lnTo>
                  <a:lnTo>
                    <a:pt x="3427687" y="6708721"/>
                  </a:lnTo>
                  <a:cubicBezTo>
                    <a:pt x="3185632" y="6253635"/>
                    <a:pt x="2928966" y="5831087"/>
                    <a:pt x="2731520" y="5524501"/>
                  </a:cubicBezTo>
                  <a:cubicBezTo>
                    <a:pt x="2099695" y="4543427"/>
                    <a:pt x="553470" y="4333877"/>
                    <a:pt x="235970" y="3409951"/>
                  </a:cubicBezTo>
                  <a:cubicBezTo>
                    <a:pt x="-71608" y="2514899"/>
                    <a:pt x="952723" y="678273"/>
                    <a:pt x="840965" y="39006"/>
                  </a:cubicBezTo>
                  <a:lnTo>
                    <a:pt x="83126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6678223" y="-1344223"/>
              <a:ext cx="4169555" cy="6858001"/>
            </a:xfrm>
            <a:custGeom>
              <a:avLst/>
              <a:gdLst>
                <a:gd name="connsiteX0" fmla="*/ 0 w 4169555"/>
                <a:gd name="connsiteY0" fmla="*/ 0 h 6858001"/>
                <a:gd name="connsiteX1" fmla="*/ 0 w 4169555"/>
                <a:gd name="connsiteY1" fmla="*/ 6858001 h 6858001"/>
                <a:gd name="connsiteX2" fmla="*/ 4169555 w 4169555"/>
                <a:gd name="connsiteY2" fmla="*/ 6858001 h 6858001"/>
                <a:gd name="connsiteX3" fmla="*/ 4092350 w 4169555"/>
                <a:gd name="connsiteY3" fmla="*/ 6708721 h 6858001"/>
                <a:gd name="connsiteX4" fmla="*/ 3396183 w 4169555"/>
                <a:gd name="connsiteY4" fmla="*/ 5524501 h 6858001"/>
                <a:gd name="connsiteX5" fmla="*/ 900633 w 4169555"/>
                <a:gd name="connsiteY5" fmla="*/ 3409951 h 6858001"/>
                <a:gd name="connsiteX6" fmla="*/ 1505628 w 4169555"/>
                <a:gd name="connsiteY6" fmla="*/ 39006 h 6858001"/>
                <a:gd name="connsiteX7" fmla="*/ 1495923 w 416955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9555" h="6858001">
                  <a:moveTo>
                    <a:pt x="0" y="0"/>
                  </a:moveTo>
                  <a:lnTo>
                    <a:pt x="0" y="6858001"/>
                  </a:lnTo>
                  <a:lnTo>
                    <a:pt x="4169555" y="6858001"/>
                  </a:lnTo>
                  <a:lnTo>
                    <a:pt x="4092350" y="6708721"/>
                  </a:lnTo>
                  <a:cubicBezTo>
                    <a:pt x="3850295" y="6253635"/>
                    <a:pt x="3593629" y="5831087"/>
                    <a:pt x="3396183" y="5524501"/>
                  </a:cubicBezTo>
                  <a:cubicBezTo>
                    <a:pt x="2764358" y="4543427"/>
                    <a:pt x="1218133" y="4333877"/>
                    <a:pt x="900633" y="3409951"/>
                  </a:cubicBezTo>
                  <a:cubicBezTo>
                    <a:pt x="593055" y="2514899"/>
                    <a:pt x="1617386" y="678273"/>
                    <a:pt x="1505628" y="39006"/>
                  </a:cubicBezTo>
                  <a:lnTo>
                    <a:pt x="149592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6200000" flipH="1">
              <a:off x="6789000" y="-1455000"/>
              <a:ext cx="3948000" cy="6858001"/>
            </a:xfrm>
            <a:custGeom>
              <a:avLst/>
              <a:gdLst>
                <a:gd name="connsiteX0" fmla="*/ 0 w 3948000"/>
                <a:gd name="connsiteY0" fmla="*/ 0 h 6858001"/>
                <a:gd name="connsiteX1" fmla="*/ 0 w 3948000"/>
                <a:gd name="connsiteY1" fmla="*/ 6858001 h 6858001"/>
                <a:gd name="connsiteX2" fmla="*/ 3948000 w 3948000"/>
                <a:gd name="connsiteY2" fmla="*/ 6858001 h 6858001"/>
                <a:gd name="connsiteX3" fmla="*/ 3870795 w 3948000"/>
                <a:gd name="connsiteY3" fmla="*/ 6708721 h 6858001"/>
                <a:gd name="connsiteX4" fmla="*/ 3174628 w 3948000"/>
                <a:gd name="connsiteY4" fmla="*/ 5524501 h 6858001"/>
                <a:gd name="connsiteX5" fmla="*/ 679078 w 3948000"/>
                <a:gd name="connsiteY5" fmla="*/ 3409951 h 6858001"/>
                <a:gd name="connsiteX6" fmla="*/ 1284073 w 3948000"/>
                <a:gd name="connsiteY6" fmla="*/ 39006 h 6858001"/>
                <a:gd name="connsiteX7" fmla="*/ 1274368 w 3948000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8000" h="6858001">
                  <a:moveTo>
                    <a:pt x="0" y="0"/>
                  </a:moveTo>
                  <a:lnTo>
                    <a:pt x="0" y="6858001"/>
                  </a:lnTo>
                  <a:lnTo>
                    <a:pt x="3948000" y="6858001"/>
                  </a:lnTo>
                  <a:lnTo>
                    <a:pt x="3870795" y="6708721"/>
                  </a:lnTo>
                  <a:cubicBezTo>
                    <a:pt x="3628740" y="6253635"/>
                    <a:pt x="3372074" y="5831087"/>
                    <a:pt x="3174628" y="5524501"/>
                  </a:cubicBezTo>
                  <a:cubicBezTo>
                    <a:pt x="2542803" y="4543427"/>
                    <a:pt x="996578" y="4333877"/>
                    <a:pt x="679078" y="3409951"/>
                  </a:cubicBezTo>
                  <a:cubicBezTo>
                    <a:pt x="371500" y="2514899"/>
                    <a:pt x="1395831" y="678273"/>
                    <a:pt x="1284073" y="39006"/>
                  </a:cubicBezTo>
                  <a:lnTo>
                    <a:pt x="1274368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0" y="0"/>
            <a:ext cx="2399748" cy="6858001"/>
          </a:xfrm>
          <a:custGeom>
            <a:avLst/>
            <a:gdLst>
              <a:gd name="connsiteX0" fmla="*/ 2060446 w 2399748"/>
              <a:gd name="connsiteY0" fmla="*/ 0 h 6858001"/>
              <a:gd name="connsiteX1" fmla="*/ 294103 w 2399748"/>
              <a:gd name="connsiteY1" fmla="*/ 0 h 6858001"/>
              <a:gd name="connsiteX2" fmla="*/ 286403 w 2399748"/>
              <a:gd name="connsiteY2" fmla="*/ 48876 h 6858001"/>
              <a:gd name="connsiteX3" fmla="*/ 46464 w 2399748"/>
              <a:gd name="connsiteY3" fmla="*/ 6718387 h 6858001"/>
              <a:gd name="connsiteX4" fmla="*/ 55872 w 2399748"/>
              <a:gd name="connsiteY4" fmla="*/ 6858001 h 6858001"/>
              <a:gd name="connsiteX5" fmla="*/ 2399748 w 2399748"/>
              <a:gd name="connsiteY5" fmla="*/ 6858001 h 6858001"/>
              <a:gd name="connsiteX6" fmla="*/ 2399748 w 2399748"/>
              <a:gd name="connsiteY6" fmla="*/ 4331789 h 6858001"/>
              <a:gd name="connsiteX7" fmla="*/ 2227695 w 2399748"/>
              <a:gd name="connsiteY7" fmla="*/ 4226348 h 6858001"/>
              <a:gd name="connsiteX8" fmla="*/ 1465156 w 2399748"/>
              <a:gd name="connsiteY8" fmla="*/ 3409951 h 6858001"/>
              <a:gd name="connsiteX9" fmla="*/ 2070151 w 2399748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9748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399748" y="6858001"/>
                </a:lnTo>
                <a:lnTo>
                  <a:pt x="2399748" y="4331789"/>
                </a:lnTo>
                <a:lnTo>
                  <a:pt x="2227695" y="4226348"/>
                </a:lnTo>
                <a:cubicBezTo>
                  <a:pt x="1876070" y="4002436"/>
                  <a:pt x="1584219" y="3756423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 flipH="1">
            <a:off x="1" y="0"/>
            <a:ext cx="2545615" cy="6858001"/>
          </a:xfrm>
          <a:custGeom>
            <a:avLst/>
            <a:gdLst>
              <a:gd name="connsiteX0" fmla="*/ 2060446 w 2545615"/>
              <a:gd name="connsiteY0" fmla="*/ 0 h 6858001"/>
              <a:gd name="connsiteX1" fmla="*/ 294103 w 2545615"/>
              <a:gd name="connsiteY1" fmla="*/ 0 h 6858001"/>
              <a:gd name="connsiteX2" fmla="*/ 286403 w 2545615"/>
              <a:gd name="connsiteY2" fmla="*/ 48876 h 6858001"/>
              <a:gd name="connsiteX3" fmla="*/ 46464 w 2545615"/>
              <a:gd name="connsiteY3" fmla="*/ 6718387 h 6858001"/>
              <a:gd name="connsiteX4" fmla="*/ 55872 w 2545615"/>
              <a:gd name="connsiteY4" fmla="*/ 6858001 h 6858001"/>
              <a:gd name="connsiteX5" fmla="*/ 2545615 w 2545615"/>
              <a:gd name="connsiteY5" fmla="*/ 6858001 h 6858001"/>
              <a:gd name="connsiteX6" fmla="*/ 2545615 w 2545615"/>
              <a:gd name="connsiteY6" fmla="*/ 4416997 h 6858001"/>
              <a:gd name="connsiteX7" fmla="*/ 2407966 w 2545615"/>
              <a:gd name="connsiteY7" fmla="*/ 4336825 h 6858001"/>
              <a:gd name="connsiteX8" fmla="*/ 1465156 w 2545615"/>
              <a:gd name="connsiteY8" fmla="*/ 3409951 h 6858001"/>
              <a:gd name="connsiteX9" fmla="*/ 2070151 w 2545615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45615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545615" y="6858001"/>
                </a:lnTo>
                <a:lnTo>
                  <a:pt x="2545615" y="4416997"/>
                </a:lnTo>
                <a:lnTo>
                  <a:pt x="2407966" y="4336825"/>
                </a:lnTo>
                <a:cubicBezTo>
                  <a:pt x="1978154" y="4081650"/>
                  <a:pt x="1604062" y="3814168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 flipH="1">
            <a:off x="-2" y="0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312" r="30747"/>
          <a:stretch>
            <a:fillRect/>
          </a:stretch>
        </p:blipFill>
        <p:spPr>
          <a:xfrm>
            <a:off x="-1" y="0"/>
            <a:ext cx="5548958" cy="6858000"/>
          </a:xfrm>
          <a:custGeom>
            <a:avLst/>
            <a:gdLst>
              <a:gd name="connsiteX0" fmla="*/ 1036522 w 5548958"/>
              <a:gd name="connsiteY0" fmla="*/ 0 h 6858000"/>
              <a:gd name="connsiteX1" fmla="*/ 5459977 w 5548958"/>
              <a:gd name="connsiteY1" fmla="*/ 0 h 6858000"/>
              <a:gd name="connsiteX2" fmla="*/ 5499001 w 5548958"/>
              <a:gd name="connsiteY2" fmla="*/ 399094 h 6858000"/>
              <a:gd name="connsiteX3" fmla="*/ 5523980 w 5548958"/>
              <a:gd name="connsiteY3" fmla="*/ 599453 h 6858000"/>
              <a:gd name="connsiteX4" fmla="*/ 5540632 w 5548958"/>
              <a:gd name="connsiteY4" fmla="*/ 795639 h 6858000"/>
              <a:gd name="connsiteX5" fmla="*/ 5548958 w 5548958"/>
              <a:gd name="connsiteY5" fmla="*/ 995998 h 6858000"/>
              <a:gd name="connsiteX6" fmla="*/ 5540632 w 5548958"/>
              <a:gd name="connsiteY6" fmla="*/ 1196359 h 6858000"/>
              <a:gd name="connsiteX7" fmla="*/ 5523980 w 5548958"/>
              <a:gd name="connsiteY7" fmla="*/ 1396718 h 6858000"/>
              <a:gd name="connsiteX8" fmla="*/ 5490674 w 5548958"/>
              <a:gd name="connsiteY8" fmla="*/ 1597078 h 6858000"/>
              <a:gd name="connsiteX9" fmla="*/ 5457369 w 5548958"/>
              <a:gd name="connsiteY9" fmla="*/ 1705607 h 6858000"/>
              <a:gd name="connsiteX10" fmla="*/ 5432391 w 5548958"/>
              <a:gd name="connsiteY10" fmla="*/ 1805786 h 6858000"/>
              <a:gd name="connsiteX11" fmla="*/ 5390760 w 5548958"/>
              <a:gd name="connsiteY11" fmla="*/ 1914315 h 6858000"/>
              <a:gd name="connsiteX12" fmla="*/ 5349128 w 5548958"/>
              <a:gd name="connsiteY12" fmla="*/ 2022843 h 6858000"/>
              <a:gd name="connsiteX13" fmla="*/ 5299171 w 5548958"/>
              <a:gd name="connsiteY13" fmla="*/ 2131371 h 6858000"/>
              <a:gd name="connsiteX14" fmla="*/ 5240887 w 5548958"/>
              <a:gd name="connsiteY14" fmla="*/ 2239899 h 6858000"/>
              <a:gd name="connsiteX15" fmla="*/ 5174277 w 5548958"/>
              <a:gd name="connsiteY15" fmla="*/ 2356776 h 6858000"/>
              <a:gd name="connsiteX16" fmla="*/ 5099341 w 5548958"/>
              <a:gd name="connsiteY16" fmla="*/ 2473653 h 6858000"/>
              <a:gd name="connsiteX17" fmla="*/ 5016078 w 5548958"/>
              <a:gd name="connsiteY17" fmla="*/ 2590529 h 6858000"/>
              <a:gd name="connsiteX18" fmla="*/ 4924489 w 5548958"/>
              <a:gd name="connsiteY18" fmla="*/ 2715754 h 6858000"/>
              <a:gd name="connsiteX19" fmla="*/ 4824574 w 5548958"/>
              <a:gd name="connsiteY19" fmla="*/ 2832630 h 6858000"/>
              <a:gd name="connsiteX20" fmla="*/ 4708006 w 5548958"/>
              <a:gd name="connsiteY20" fmla="*/ 2966204 h 6858000"/>
              <a:gd name="connsiteX21" fmla="*/ 4591439 w 5548958"/>
              <a:gd name="connsiteY21" fmla="*/ 3091429 h 6858000"/>
              <a:gd name="connsiteX22" fmla="*/ 4458219 w 5548958"/>
              <a:gd name="connsiteY22" fmla="*/ 3233350 h 6858000"/>
              <a:gd name="connsiteX23" fmla="*/ 4154310 w 5548958"/>
              <a:gd name="connsiteY23" fmla="*/ 3508845 h 6858000"/>
              <a:gd name="connsiteX24" fmla="*/ 3896196 w 5548958"/>
              <a:gd name="connsiteY24" fmla="*/ 3734250 h 6858000"/>
              <a:gd name="connsiteX25" fmla="*/ 3779629 w 5548958"/>
              <a:gd name="connsiteY25" fmla="*/ 3851126 h 6858000"/>
              <a:gd name="connsiteX26" fmla="*/ 3671387 w 5548958"/>
              <a:gd name="connsiteY26" fmla="*/ 3959655 h 6858000"/>
              <a:gd name="connsiteX27" fmla="*/ 3571472 w 5548958"/>
              <a:gd name="connsiteY27" fmla="*/ 4084880 h 6858000"/>
              <a:gd name="connsiteX28" fmla="*/ 3529841 w 5548958"/>
              <a:gd name="connsiteY28" fmla="*/ 4151666 h 6858000"/>
              <a:gd name="connsiteX29" fmla="*/ 3488209 w 5548958"/>
              <a:gd name="connsiteY29" fmla="*/ 4218452 h 6858000"/>
              <a:gd name="connsiteX30" fmla="*/ 3454904 w 5548958"/>
              <a:gd name="connsiteY30" fmla="*/ 4293588 h 6858000"/>
              <a:gd name="connsiteX31" fmla="*/ 3421599 w 5548958"/>
              <a:gd name="connsiteY31" fmla="*/ 4377071 h 6858000"/>
              <a:gd name="connsiteX32" fmla="*/ 3388294 w 5548958"/>
              <a:gd name="connsiteY32" fmla="*/ 4460554 h 6858000"/>
              <a:gd name="connsiteX33" fmla="*/ 3363316 w 5548958"/>
              <a:gd name="connsiteY33" fmla="*/ 4560734 h 6858000"/>
              <a:gd name="connsiteX34" fmla="*/ 3346663 w 5548958"/>
              <a:gd name="connsiteY34" fmla="*/ 4660914 h 6858000"/>
              <a:gd name="connsiteX35" fmla="*/ 3330010 w 5548958"/>
              <a:gd name="connsiteY35" fmla="*/ 4769442 h 6858000"/>
              <a:gd name="connsiteX36" fmla="*/ 3321685 w 5548958"/>
              <a:gd name="connsiteY36" fmla="*/ 4886319 h 6858000"/>
              <a:gd name="connsiteX37" fmla="*/ 3313358 w 5548958"/>
              <a:gd name="connsiteY37" fmla="*/ 5019892 h 6858000"/>
              <a:gd name="connsiteX38" fmla="*/ 3313358 w 5548958"/>
              <a:gd name="connsiteY38" fmla="*/ 5153465 h 6858000"/>
              <a:gd name="connsiteX39" fmla="*/ 3321685 w 5548958"/>
              <a:gd name="connsiteY39" fmla="*/ 5303735 h 6858000"/>
              <a:gd name="connsiteX40" fmla="*/ 3346663 w 5548958"/>
              <a:gd name="connsiteY40" fmla="*/ 5637668 h 6858000"/>
              <a:gd name="connsiteX41" fmla="*/ 3404947 w 5548958"/>
              <a:gd name="connsiteY41" fmla="*/ 6025865 h 6858000"/>
              <a:gd name="connsiteX42" fmla="*/ 3479883 w 5548958"/>
              <a:gd name="connsiteY42" fmla="*/ 6468326 h 6858000"/>
              <a:gd name="connsiteX43" fmla="*/ 3564089 w 5548958"/>
              <a:gd name="connsiteY43" fmla="*/ 6858000 h 6858000"/>
              <a:gd name="connsiteX44" fmla="*/ 0 w 5548958"/>
              <a:gd name="connsiteY44" fmla="*/ 6858000 h 6858000"/>
              <a:gd name="connsiteX45" fmla="*/ 0 w 5548958"/>
              <a:gd name="connsiteY45" fmla="*/ 4924371 h 6858000"/>
              <a:gd name="connsiteX46" fmla="*/ 91491 w 5548958"/>
              <a:gd name="connsiteY46" fmla="*/ 4819532 h 6858000"/>
              <a:gd name="connsiteX47" fmla="*/ 208059 w 5548958"/>
              <a:gd name="connsiteY47" fmla="*/ 4694307 h 6858000"/>
              <a:gd name="connsiteX48" fmla="*/ 341279 w 5548958"/>
              <a:gd name="connsiteY48" fmla="*/ 4552385 h 6858000"/>
              <a:gd name="connsiteX49" fmla="*/ 645188 w 5548958"/>
              <a:gd name="connsiteY49" fmla="*/ 4276891 h 6858000"/>
              <a:gd name="connsiteX50" fmla="*/ 903302 w 5548958"/>
              <a:gd name="connsiteY50" fmla="*/ 4051486 h 6858000"/>
              <a:gd name="connsiteX51" fmla="*/ 1019869 w 5548958"/>
              <a:gd name="connsiteY51" fmla="*/ 3934609 h 6858000"/>
              <a:gd name="connsiteX52" fmla="*/ 1128111 w 5548958"/>
              <a:gd name="connsiteY52" fmla="*/ 3826081 h 6858000"/>
              <a:gd name="connsiteX53" fmla="*/ 1228026 w 5548958"/>
              <a:gd name="connsiteY53" fmla="*/ 3700856 h 6858000"/>
              <a:gd name="connsiteX54" fmla="*/ 1269657 w 5548958"/>
              <a:gd name="connsiteY54" fmla="*/ 3634070 h 6858000"/>
              <a:gd name="connsiteX55" fmla="*/ 1311289 w 5548958"/>
              <a:gd name="connsiteY55" fmla="*/ 3567283 h 6858000"/>
              <a:gd name="connsiteX56" fmla="*/ 1344594 w 5548958"/>
              <a:gd name="connsiteY56" fmla="*/ 3492148 h 6858000"/>
              <a:gd name="connsiteX57" fmla="*/ 1377899 w 5548958"/>
              <a:gd name="connsiteY57" fmla="*/ 3408665 h 6858000"/>
              <a:gd name="connsiteX58" fmla="*/ 1411204 w 5548958"/>
              <a:gd name="connsiteY58" fmla="*/ 3325181 h 6858000"/>
              <a:gd name="connsiteX59" fmla="*/ 1436182 w 5548958"/>
              <a:gd name="connsiteY59" fmla="*/ 3225002 h 6858000"/>
              <a:gd name="connsiteX60" fmla="*/ 1452835 w 5548958"/>
              <a:gd name="connsiteY60" fmla="*/ 3124822 h 6858000"/>
              <a:gd name="connsiteX61" fmla="*/ 1469488 w 5548958"/>
              <a:gd name="connsiteY61" fmla="*/ 3016294 h 6858000"/>
              <a:gd name="connsiteX62" fmla="*/ 1477813 w 5548958"/>
              <a:gd name="connsiteY62" fmla="*/ 2899416 h 6858000"/>
              <a:gd name="connsiteX63" fmla="*/ 1486140 w 5548958"/>
              <a:gd name="connsiteY63" fmla="*/ 2765843 h 6858000"/>
              <a:gd name="connsiteX64" fmla="*/ 1486140 w 5548958"/>
              <a:gd name="connsiteY64" fmla="*/ 2632271 h 6858000"/>
              <a:gd name="connsiteX65" fmla="*/ 1477813 w 5548958"/>
              <a:gd name="connsiteY65" fmla="*/ 2482000 h 6858000"/>
              <a:gd name="connsiteX66" fmla="*/ 1452835 w 5548958"/>
              <a:gd name="connsiteY66" fmla="*/ 2148067 h 6858000"/>
              <a:gd name="connsiteX67" fmla="*/ 1394551 w 5548958"/>
              <a:gd name="connsiteY67" fmla="*/ 1759870 h 6858000"/>
              <a:gd name="connsiteX68" fmla="*/ 1319615 w 5548958"/>
              <a:gd name="connsiteY68" fmla="*/ 1317409 h 6858000"/>
              <a:gd name="connsiteX69" fmla="*/ 1211374 w 5548958"/>
              <a:gd name="connsiteY69" fmla="*/ 816510 h 6858000"/>
              <a:gd name="connsiteX70" fmla="*/ 1078153 w 5548958"/>
              <a:gd name="connsiteY70" fmla="*/ 240475 h 6858000"/>
              <a:gd name="connsiteX71" fmla="*/ 1053174 w 5548958"/>
              <a:gd name="connsiteY71" fmla="*/ 140295 h 6858000"/>
              <a:gd name="connsiteX72" fmla="*/ 1036522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1036522" y="0"/>
                </a:moveTo>
                <a:lnTo>
                  <a:pt x="5459977" y="0"/>
                </a:lnTo>
                <a:lnTo>
                  <a:pt x="5499001" y="399094"/>
                </a:lnTo>
                <a:lnTo>
                  <a:pt x="5523980" y="599453"/>
                </a:lnTo>
                <a:lnTo>
                  <a:pt x="5540632" y="795639"/>
                </a:lnTo>
                <a:lnTo>
                  <a:pt x="5548958" y="995998"/>
                </a:lnTo>
                <a:lnTo>
                  <a:pt x="5540632" y="1196359"/>
                </a:lnTo>
                <a:lnTo>
                  <a:pt x="5523980" y="1396718"/>
                </a:lnTo>
                <a:lnTo>
                  <a:pt x="5490674" y="1597078"/>
                </a:lnTo>
                <a:lnTo>
                  <a:pt x="5457369" y="1705607"/>
                </a:lnTo>
                <a:lnTo>
                  <a:pt x="5432391" y="1805786"/>
                </a:lnTo>
                <a:lnTo>
                  <a:pt x="5390760" y="1914315"/>
                </a:lnTo>
                <a:lnTo>
                  <a:pt x="5349128" y="2022843"/>
                </a:lnTo>
                <a:lnTo>
                  <a:pt x="5299171" y="2131371"/>
                </a:lnTo>
                <a:lnTo>
                  <a:pt x="5240887" y="2239899"/>
                </a:lnTo>
                <a:lnTo>
                  <a:pt x="5174277" y="2356776"/>
                </a:lnTo>
                <a:lnTo>
                  <a:pt x="5099341" y="2473653"/>
                </a:lnTo>
                <a:lnTo>
                  <a:pt x="5016078" y="2590529"/>
                </a:lnTo>
                <a:lnTo>
                  <a:pt x="4924489" y="2715754"/>
                </a:lnTo>
                <a:lnTo>
                  <a:pt x="4824574" y="2832630"/>
                </a:lnTo>
                <a:lnTo>
                  <a:pt x="4708006" y="2966204"/>
                </a:lnTo>
                <a:lnTo>
                  <a:pt x="4591439" y="3091429"/>
                </a:lnTo>
                <a:lnTo>
                  <a:pt x="4458219" y="3233350"/>
                </a:lnTo>
                <a:lnTo>
                  <a:pt x="4154310" y="3508845"/>
                </a:lnTo>
                <a:lnTo>
                  <a:pt x="3896196" y="3734250"/>
                </a:lnTo>
                <a:lnTo>
                  <a:pt x="3779629" y="3851126"/>
                </a:lnTo>
                <a:lnTo>
                  <a:pt x="3671387" y="3959655"/>
                </a:lnTo>
                <a:lnTo>
                  <a:pt x="3571472" y="4084880"/>
                </a:lnTo>
                <a:lnTo>
                  <a:pt x="3529841" y="4151666"/>
                </a:lnTo>
                <a:lnTo>
                  <a:pt x="3488209" y="4218452"/>
                </a:lnTo>
                <a:lnTo>
                  <a:pt x="3454904" y="4293588"/>
                </a:lnTo>
                <a:lnTo>
                  <a:pt x="3421599" y="4377071"/>
                </a:lnTo>
                <a:lnTo>
                  <a:pt x="3388294" y="4460554"/>
                </a:lnTo>
                <a:lnTo>
                  <a:pt x="3363316" y="4560734"/>
                </a:lnTo>
                <a:lnTo>
                  <a:pt x="3346663" y="4660914"/>
                </a:lnTo>
                <a:lnTo>
                  <a:pt x="3330010" y="4769442"/>
                </a:lnTo>
                <a:lnTo>
                  <a:pt x="3321685" y="4886319"/>
                </a:lnTo>
                <a:lnTo>
                  <a:pt x="3313358" y="5019892"/>
                </a:lnTo>
                <a:lnTo>
                  <a:pt x="3313358" y="5153465"/>
                </a:lnTo>
                <a:lnTo>
                  <a:pt x="3321685" y="5303735"/>
                </a:lnTo>
                <a:lnTo>
                  <a:pt x="3346663" y="5637668"/>
                </a:lnTo>
                <a:lnTo>
                  <a:pt x="3404947" y="6025865"/>
                </a:lnTo>
                <a:lnTo>
                  <a:pt x="3479883" y="6468326"/>
                </a:lnTo>
                <a:lnTo>
                  <a:pt x="3564089" y="6858000"/>
                </a:lnTo>
                <a:lnTo>
                  <a:pt x="0" y="6858000"/>
                </a:lnTo>
                <a:lnTo>
                  <a:pt x="0" y="4924371"/>
                </a:lnTo>
                <a:lnTo>
                  <a:pt x="91491" y="4819532"/>
                </a:lnTo>
                <a:lnTo>
                  <a:pt x="208059" y="4694307"/>
                </a:lnTo>
                <a:lnTo>
                  <a:pt x="341279" y="4552385"/>
                </a:lnTo>
                <a:lnTo>
                  <a:pt x="645188" y="4276891"/>
                </a:lnTo>
                <a:lnTo>
                  <a:pt x="903302" y="4051486"/>
                </a:lnTo>
                <a:lnTo>
                  <a:pt x="1019869" y="3934609"/>
                </a:lnTo>
                <a:lnTo>
                  <a:pt x="1128111" y="3826081"/>
                </a:lnTo>
                <a:lnTo>
                  <a:pt x="1228026" y="3700856"/>
                </a:lnTo>
                <a:lnTo>
                  <a:pt x="1269657" y="3634070"/>
                </a:lnTo>
                <a:lnTo>
                  <a:pt x="1311289" y="3567283"/>
                </a:lnTo>
                <a:lnTo>
                  <a:pt x="1344594" y="3492148"/>
                </a:lnTo>
                <a:lnTo>
                  <a:pt x="1377899" y="3408665"/>
                </a:lnTo>
                <a:lnTo>
                  <a:pt x="1411204" y="3325181"/>
                </a:lnTo>
                <a:lnTo>
                  <a:pt x="1436182" y="3225002"/>
                </a:lnTo>
                <a:lnTo>
                  <a:pt x="1452835" y="3124822"/>
                </a:lnTo>
                <a:lnTo>
                  <a:pt x="1469488" y="3016294"/>
                </a:lnTo>
                <a:lnTo>
                  <a:pt x="1477813" y="2899416"/>
                </a:lnTo>
                <a:lnTo>
                  <a:pt x="1486140" y="2765843"/>
                </a:lnTo>
                <a:lnTo>
                  <a:pt x="1486140" y="2632271"/>
                </a:lnTo>
                <a:lnTo>
                  <a:pt x="1477813" y="2482000"/>
                </a:lnTo>
                <a:lnTo>
                  <a:pt x="1452835" y="2148067"/>
                </a:lnTo>
                <a:lnTo>
                  <a:pt x="1394551" y="1759870"/>
                </a:lnTo>
                <a:lnTo>
                  <a:pt x="1319615" y="1317409"/>
                </a:lnTo>
                <a:lnTo>
                  <a:pt x="1211374" y="816510"/>
                </a:lnTo>
                <a:lnTo>
                  <a:pt x="1078153" y="240475"/>
                </a:lnTo>
                <a:lnTo>
                  <a:pt x="1053174" y="140295"/>
                </a:lnTo>
                <a:lnTo>
                  <a:pt x="1036522" y="40115"/>
                </a:lnTo>
                <a:close/>
              </a:path>
            </a:pathLst>
          </a:custGeom>
        </p:spPr>
      </p:pic>
      <p:sp>
        <p:nvSpPr>
          <p:cNvPr id="66" name="Freeform 65"/>
          <p:cNvSpPr/>
          <p:nvPr/>
        </p:nvSpPr>
        <p:spPr>
          <a:xfrm flipH="1">
            <a:off x="-1" y="0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238619" y="5835031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8711" y="3176589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itle 47"/>
          <p:cNvSpPr>
            <a:spLocks noGrp="1"/>
          </p:cNvSpPr>
          <p:nvPr>
            <p:ph type="title"/>
          </p:nvPr>
        </p:nvSpPr>
        <p:spPr>
          <a:xfrm>
            <a:off x="1805909" y="821533"/>
            <a:ext cx="3257681" cy="854075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Outcome of the system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4159994" y="5515062"/>
            <a:ext cx="7373194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The solution for drivers about parking availabilities is the smart system which is </a:t>
            </a:r>
            <a:r>
              <a:rPr lang="en-US" sz="1400" dirty="0" err="1"/>
              <a:t>RedXParking</a:t>
            </a:r>
            <a:r>
              <a:rPr lang="en-US" sz="1400" dirty="0"/>
              <a:t> application which makes their drive easier and saves time. 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643B2558-5E46-4CDF-83E5-8BDFE2E45481}"/>
              </a:ext>
            </a:extLst>
          </p:cNvPr>
          <p:cNvSpPr txBox="1">
            <a:spLocks/>
          </p:cNvSpPr>
          <p:nvPr/>
        </p:nvSpPr>
        <p:spPr>
          <a:xfrm>
            <a:off x="5418947" y="1562044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Before</a:t>
            </a:r>
          </a:p>
        </p:txBody>
      </p:sp>
      <p:pic>
        <p:nvPicPr>
          <p:cNvPr id="30" name="Content Placeholder 7">
            <a:extLst>
              <a:ext uri="{FF2B5EF4-FFF2-40B4-BE49-F238E27FC236}">
                <a16:creationId xmlns:a16="http://schemas.microsoft.com/office/drawing/2014/main" id="{8851101C-8591-430A-9D31-B961CB2BDFD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998" y="2355898"/>
            <a:ext cx="2449865" cy="1630274"/>
          </a:xfrm>
          <a:prstGeom prst="rect">
            <a:avLst/>
          </a:prstGeom>
        </p:spPr>
      </p:pic>
      <p:sp>
        <p:nvSpPr>
          <p:cNvPr id="31" name="Speech Bubble: Oval 30">
            <a:extLst>
              <a:ext uri="{FF2B5EF4-FFF2-40B4-BE49-F238E27FC236}">
                <a16:creationId xmlns:a16="http://schemas.microsoft.com/office/drawing/2014/main" id="{7DA7922C-1906-4E50-9A07-FF834AAEAA3E}"/>
              </a:ext>
            </a:extLst>
          </p:cNvPr>
          <p:cNvSpPr/>
          <p:nvPr/>
        </p:nvSpPr>
        <p:spPr>
          <a:xfrm>
            <a:off x="6145556" y="2037185"/>
            <a:ext cx="2205984" cy="1079364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Will there be parking bays ?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C38E6910-4BE6-4A96-B22C-E430B0488FCD}"/>
              </a:ext>
            </a:extLst>
          </p:cNvPr>
          <p:cNvSpPr txBox="1">
            <a:spLocks/>
          </p:cNvSpPr>
          <p:nvPr/>
        </p:nvSpPr>
        <p:spPr>
          <a:xfrm>
            <a:off x="6643045" y="1559907"/>
            <a:ext cx="518318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After</a:t>
            </a:r>
          </a:p>
        </p:txBody>
      </p:sp>
      <p:pic>
        <p:nvPicPr>
          <p:cNvPr id="35" name="Content Placeholder 11">
            <a:extLst>
              <a:ext uri="{FF2B5EF4-FFF2-40B4-BE49-F238E27FC236}">
                <a16:creationId xmlns:a16="http://schemas.microsoft.com/office/drawing/2014/main" id="{61CA603D-85DF-46C6-9413-5DB082C0936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639" y="2841094"/>
            <a:ext cx="2810015" cy="1630273"/>
          </a:xfrm>
          <a:prstGeom prst="rect">
            <a:avLst/>
          </a:prstGeom>
        </p:spPr>
      </p:pic>
      <p:sp>
        <p:nvSpPr>
          <p:cNvPr id="36" name="Speech Bubble: Oval 35">
            <a:extLst>
              <a:ext uri="{FF2B5EF4-FFF2-40B4-BE49-F238E27FC236}">
                <a16:creationId xmlns:a16="http://schemas.microsoft.com/office/drawing/2014/main" id="{436F0861-0F38-4A18-A2A0-97110BC51CA0}"/>
              </a:ext>
            </a:extLst>
          </p:cNvPr>
          <p:cNvSpPr/>
          <p:nvPr/>
        </p:nvSpPr>
        <p:spPr>
          <a:xfrm>
            <a:off x="10165625" y="2336363"/>
            <a:ext cx="1948596" cy="983429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RedXParking</a:t>
            </a:r>
          </a:p>
        </p:txBody>
      </p:sp>
    </p:spTree>
    <p:extLst>
      <p:ext uri="{BB962C8B-B14F-4D97-AF65-F5344CB8AC3E}">
        <p14:creationId xmlns:p14="http://schemas.microsoft.com/office/powerpoint/2010/main" val="3198700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How many hours have you wondered around the Melbourne city without being able to find a parking spot?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Car parking is the leading issue out of Top 5 issues in 2019 for </a:t>
            </a:r>
            <a:r>
              <a:rPr lang="en-US" sz="2400" dirty="0" err="1">
                <a:latin typeface="Franklin Gothic Book" panose="020B0503020102020204" pitchFamily="34" charset="0"/>
              </a:rPr>
              <a:t>Yarra</a:t>
            </a:r>
            <a:r>
              <a:rPr lang="en-US" sz="2400" dirty="0">
                <a:latin typeface="Franklin Gothic Book" panose="020B0503020102020204" pitchFamily="34" charset="0"/>
              </a:rPr>
              <a:t> City.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How many times have you paid excess amount of money to find a parking at your comfort?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Considering the facts we decided to address the issue by creating a data driven IoT solution. </a:t>
            </a:r>
          </a:p>
        </p:txBody>
      </p:sp>
    </p:spTree>
    <p:extLst>
      <p:ext uri="{BB962C8B-B14F-4D97-AF65-F5344CB8AC3E}">
        <p14:creationId xmlns:p14="http://schemas.microsoft.com/office/powerpoint/2010/main" val="3812533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333999" y="-1"/>
            <a:ext cx="6858002" cy="4169556"/>
            <a:chOff x="5333999" y="-1"/>
            <a:chExt cx="6858002" cy="4169556"/>
          </a:xfrm>
        </p:grpSpPr>
        <p:sp>
          <p:nvSpPr>
            <p:cNvPr id="37" name="Freeform 36"/>
            <p:cNvSpPr/>
            <p:nvPr/>
          </p:nvSpPr>
          <p:spPr>
            <a:xfrm rot="16200000" flipH="1">
              <a:off x="6899778" y="-1565778"/>
              <a:ext cx="3726445" cy="6858001"/>
            </a:xfrm>
            <a:custGeom>
              <a:avLst/>
              <a:gdLst>
                <a:gd name="connsiteX0" fmla="*/ 0 w 3726445"/>
                <a:gd name="connsiteY0" fmla="*/ 0 h 6858001"/>
                <a:gd name="connsiteX1" fmla="*/ 0 w 3726445"/>
                <a:gd name="connsiteY1" fmla="*/ 6858001 h 6858001"/>
                <a:gd name="connsiteX2" fmla="*/ 3726445 w 3726445"/>
                <a:gd name="connsiteY2" fmla="*/ 6858001 h 6858001"/>
                <a:gd name="connsiteX3" fmla="*/ 3649240 w 3726445"/>
                <a:gd name="connsiteY3" fmla="*/ 6708721 h 6858001"/>
                <a:gd name="connsiteX4" fmla="*/ 2953073 w 3726445"/>
                <a:gd name="connsiteY4" fmla="*/ 5524501 h 6858001"/>
                <a:gd name="connsiteX5" fmla="*/ 457523 w 3726445"/>
                <a:gd name="connsiteY5" fmla="*/ 3409951 h 6858001"/>
                <a:gd name="connsiteX6" fmla="*/ 1062518 w 3726445"/>
                <a:gd name="connsiteY6" fmla="*/ 39006 h 6858001"/>
                <a:gd name="connsiteX7" fmla="*/ 1052813 w 372644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6445" h="6858001">
                  <a:moveTo>
                    <a:pt x="0" y="0"/>
                  </a:moveTo>
                  <a:lnTo>
                    <a:pt x="0" y="6858001"/>
                  </a:lnTo>
                  <a:lnTo>
                    <a:pt x="3726445" y="6858001"/>
                  </a:lnTo>
                  <a:lnTo>
                    <a:pt x="3649240" y="6708721"/>
                  </a:lnTo>
                  <a:cubicBezTo>
                    <a:pt x="3407185" y="6253635"/>
                    <a:pt x="3150519" y="5831087"/>
                    <a:pt x="2953073" y="5524501"/>
                  </a:cubicBezTo>
                  <a:cubicBezTo>
                    <a:pt x="2321248" y="4543427"/>
                    <a:pt x="775023" y="4333877"/>
                    <a:pt x="457523" y="3409951"/>
                  </a:cubicBezTo>
                  <a:cubicBezTo>
                    <a:pt x="149945" y="2514899"/>
                    <a:pt x="1174276" y="678273"/>
                    <a:pt x="1062518" y="39006"/>
                  </a:cubicBezTo>
                  <a:lnTo>
                    <a:pt x="105281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16200000" flipH="1">
              <a:off x="7010554" y="-1676556"/>
              <a:ext cx="3504892" cy="6858001"/>
            </a:xfrm>
            <a:custGeom>
              <a:avLst/>
              <a:gdLst>
                <a:gd name="connsiteX0" fmla="*/ 0 w 3504892"/>
                <a:gd name="connsiteY0" fmla="*/ 0 h 6858001"/>
                <a:gd name="connsiteX1" fmla="*/ 0 w 3504892"/>
                <a:gd name="connsiteY1" fmla="*/ 6858001 h 6858001"/>
                <a:gd name="connsiteX2" fmla="*/ 3504892 w 3504892"/>
                <a:gd name="connsiteY2" fmla="*/ 6858001 h 6858001"/>
                <a:gd name="connsiteX3" fmla="*/ 3427687 w 3504892"/>
                <a:gd name="connsiteY3" fmla="*/ 6708721 h 6858001"/>
                <a:gd name="connsiteX4" fmla="*/ 2731520 w 3504892"/>
                <a:gd name="connsiteY4" fmla="*/ 5524501 h 6858001"/>
                <a:gd name="connsiteX5" fmla="*/ 235970 w 3504892"/>
                <a:gd name="connsiteY5" fmla="*/ 3409951 h 6858001"/>
                <a:gd name="connsiteX6" fmla="*/ 840965 w 3504892"/>
                <a:gd name="connsiteY6" fmla="*/ 39006 h 6858001"/>
                <a:gd name="connsiteX7" fmla="*/ 831260 w 3504892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4892" h="6858001">
                  <a:moveTo>
                    <a:pt x="0" y="0"/>
                  </a:moveTo>
                  <a:lnTo>
                    <a:pt x="0" y="6858001"/>
                  </a:lnTo>
                  <a:lnTo>
                    <a:pt x="3504892" y="6858001"/>
                  </a:lnTo>
                  <a:lnTo>
                    <a:pt x="3427687" y="6708721"/>
                  </a:lnTo>
                  <a:cubicBezTo>
                    <a:pt x="3185632" y="6253635"/>
                    <a:pt x="2928966" y="5831087"/>
                    <a:pt x="2731520" y="5524501"/>
                  </a:cubicBezTo>
                  <a:cubicBezTo>
                    <a:pt x="2099695" y="4543427"/>
                    <a:pt x="553470" y="4333877"/>
                    <a:pt x="235970" y="3409951"/>
                  </a:cubicBezTo>
                  <a:cubicBezTo>
                    <a:pt x="-71608" y="2514899"/>
                    <a:pt x="952723" y="678273"/>
                    <a:pt x="840965" y="39006"/>
                  </a:cubicBezTo>
                  <a:lnTo>
                    <a:pt x="83126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6678223" y="-1344223"/>
              <a:ext cx="4169555" cy="6858001"/>
            </a:xfrm>
            <a:custGeom>
              <a:avLst/>
              <a:gdLst>
                <a:gd name="connsiteX0" fmla="*/ 0 w 4169555"/>
                <a:gd name="connsiteY0" fmla="*/ 0 h 6858001"/>
                <a:gd name="connsiteX1" fmla="*/ 0 w 4169555"/>
                <a:gd name="connsiteY1" fmla="*/ 6858001 h 6858001"/>
                <a:gd name="connsiteX2" fmla="*/ 4169555 w 4169555"/>
                <a:gd name="connsiteY2" fmla="*/ 6858001 h 6858001"/>
                <a:gd name="connsiteX3" fmla="*/ 4092350 w 4169555"/>
                <a:gd name="connsiteY3" fmla="*/ 6708721 h 6858001"/>
                <a:gd name="connsiteX4" fmla="*/ 3396183 w 4169555"/>
                <a:gd name="connsiteY4" fmla="*/ 5524501 h 6858001"/>
                <a:gd name="connsiteX5" fmla="*/ 900633 w 4169555"/>
                <a:gd name="connsiteY5" fmla="*/ 3409951 h 6858001"/>
                <a:gd name="connsiteX6" fmla="*/ 1505628 w 4169555"/>
                <a:gd name="connsiteY6" fmla="*/ 39006 h 6858001"/>
                <a:gd name="connsiteX7" fmla="*/ 1495923 w 416955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9555" h="6858001">
                  <a:moveTo>
                    <a:pt x="0" y="0"/>
                  </a:moveTo>
                  <a:lnTo>
                    <a:pt x="0" y="6858001"/>
                  </a:lnTo>
                  <a:lnTo>
                    <a:pt x="4169555" y="6858001"/>
                  </a:lnTo>
                  <a:lnTo>
                    <a:pt x="4092350" y="6708721"/>
                  </a:lnTo>
                  <a:cubicBezTo>
                    <a:pt x="3850295" y="6253635"/>
                    <a:pt x="3593629" y="5831087"/>
                    <a:pt x="3396183" y="5524501"/>
                  </a:cubicBezTo>
                  <a:cubicBezTo>
                    <a:pt x="2764358" y="4543427"/>
                    <a:pt x="1218133" y="4333877"/>
                    <a:pt x="900633" y="3409951"/>
                  </a:cubicBezTo>
                  <a:cubicBezTo>
                    <a:pt x="593055" y="2514899"/>
                    <a:pt x="1617386" y="678273"/>
                    <a:pt x="1505628" y="39006"/>
                  </a:cubicBezTo>
                  <a:lnTo>
                    <a:pt x="149592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6200000" flipH="1">
              <a:off x="6789000" y="-1455000"/>
              <a:ext cx="3948000" cy="6858001"/>
            </a:xfrm>
            <a:custGeom>
              <a:avLst/>
              <a:gdLst>
                <a:gd name="connsiteX0" fmla="*/ 0 w 3948000"/>
                <a:gd name="connsiteY0" fmla="*/ 0 h 6858001"/>
                <a:gd name="connsiteX1" fmla="*/ 0 w 3948000"/>
                <a:gd name="connsiteY1" fmla="*/ 6858001 h 6858001"/>
                <a:gd name="connsiteX2" fmla="*/ 3948000 w 3948000"/>
                <a:gd name="connsiteY2" fmla="*/ 6858001 h 6858001"/>
                <a:gd name="connsiteX3" fmla="*/ 3870795 w 3948000"/>
                <a:gd name="connsiteY3" fmla="*/ 6708721 h 6858001"/>
                <a:gd name="connsiteX4" fmla="*/ 3174628 w 3948000"/>
                <a:gd name="connsiteY4" fmla="*/ 5524501 h 6858001"/>
                <a:gd name="connsiteX5" fmla="*/ 679078 w 3948000"/>
                <a:gd name="connsiteY5" fmla="*/ 3409951 h 6858001"/>
                <a:gd name="connsiteX6" fmla="*/ 1284073 w 3948000"/>
                <a:gd name="connsiteY6" fmla="*/ 39006 h 6858001"/>
                <a:gd name="connsiteX7" fmla="*/ 1274368 w 3948000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8000" h="6858001">
                  <a:moveTo>
                    <a:pt x="0" y="0"/>
                  </a:moveTo>
                  <a:lnTo>
                    <a:pt x="0" y="6858001"/>
                  </a:lnTo>
                  <a:lnTo>
                    <a:pt x="3948000" y="6858001"/>
                  </a:lnTo>
                  <a:lnTo>
                    <a:pt x="3870795" y="6708721"/>
                  </a:lnTo>
                  <a:cubicBezTo>
                    <a:pt x="3628740" y="6253635"/>
                    <a:pt x="3372074" y="5831087"/>
                    <a:pt x="3174628" y="5524501"/>
                  </a:cubicBezTo>
                  <a:cubicBezTo>
                    <a:pt x="2542803" y="4543427"/>
                    <a:pt x="996578" y="4333877"/>
                    <a:pt x="679078" y="3409951"/>
                  </a:cubicBezTo>
                  <a:cubicBezTo>
                    <a:pt x="371500" y="2514899"/>
                    <a:pt x="1395831" y="678273"/>
                    <a:pt x="1284073" y="39006"/>
                  </a:cubicBezTo>
                  <a:lnTo>
                    <a:pt x="1274368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0" y="0"/>
            <a:ext cx="2399748" cy="6858001"/>
          </a:xfrm>
          <a:custGeom>
            <a:avLst/>
            <a:gdLst>
              <a:gd name="connsiteX0" fmla="*/ 2060446 w 2399748"/>
              <a:gd name="connsiteY0" fmla="*/ 0 h 6858001"/>
              <a:gd name="connsiteX1" fmla="*/ 294103 w 2399748"/>
              <a:gd name="connsiteY1" fmla="*/ 0 h 6858001"/>
              <a:gd name="connsiteX2" fmla="*/ 286403 w 2399748"/>
              <a:gd name="connsiteY2" fmla="*/ 48876 h 6858001"/>
              <a:gd name="connsiteX3" fmla="*/ 46464 w 2399748"/>
              <a:gd name="connsiteY3" fmla="*/ 6718387 h 6858001"/>
              <a:gd name="connsiteX4" fmla="*/ 55872 w 2399748"/>
              <a:gd name="connsiteY4" fmla="*/ 6858001 h 6858001"/>
              <a:gd name="connsiteX5" fmla="*/ 2399748 w 2399748"/>
              <a:gd name="connsiteY5" fmla="*/ 6858001 h 6858001"/>
              <a:gd name="connsiteX6" fmla="*/ 2399748 w 2399748"/>
              <a:gd name="connsiteY6" fmla="*/ 4331789 h 6858001"/>
              <a:gd name="connsiteX7" fmla="*/ 2227695 w 2399748"/>
              <a:gd name="connsiteY7" fmla="*/ 4226348 h 6858001"/>
              <a:gd name="connsiteX8" fmla="*/ 1465156 w 2399748"/>
              <a:gd name="connsiteY8" fmla="*/ 3409951 h 6858001"/>
              <a:gd name="connsiteX9" fmla="*/ 2070151 w 2399748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9748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399748" y="6858001"/>
                </a:lnTo>
                <a:lnTo>
                  <a:pt x="2399748" y="4331789"/>
                </a:lnTo>
                <a:lnTo>
                  <a:pt x="2227695" y="4226348"/>
                </a:lnTo>
                <a:cubicBezTo>
                  <a:pt x="1876070" y="4002436"/>
                  <a:pt x="1584219" y="3756423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 flipH="1">
            <a:off x="1" y="0"/>
            <a:ext cx="2545615" cy="6858001"/>
          </a:xfrm>
          <a:custGeom>
            <a:avLst/>
            <a:gdLst>
              <a:gd name="connsiteX0" fmla="*/ 2060446 w 2545615"/>
              <a:gd name="connsiteY0" fmla="*/ 0 h 6858001"/>
              <a:gd name="connsiteX1" fmla="*/ 294103 w 2545615"/>
              <a:gd name="connsiteY1" fmla="*/ 0 h 6858001"/>
              <a:gd name="connsiteX2" fmla="*/ 286403 w 2545615"/>
              <a:gd name="connsiteY2" fmla="*/ 48876 h 6858001"/>
              <a:gd name="connsiteX3" fmla="*/ 46464 w 2545615"/>
              <a:gd name="connsiteY3" fmla="*/ 6718387 h 6858001"/>
              <a:gd name="connsiteX4" fmla="*/ 55872 w 2545615"/>
              <a:gd name="connsiteY4" fmla="*/ 6858001 h 6858001"/>
              <a:gd name="connsiteX5" fmla="*/ 2545615 w 2545615"/>
              <a:gd name="connsiteY5" fmla="*/ 6858001 h 6858001"/>
              <a:gd name="connsiteX6" fmla="*/ 2545615 w 2545615"/>
              <a:gd name="connsiteY6" fmla="*/ 4416997 h 6858001"/>
              <a:gd name="connsiteX7" fmla="*/ 2407966 w 2545615"/>
              <a:gd name="connsiteY7" fmla="*/ 4336825 h 6858001"/>
              <a:gd name="connsiteX8" fmla="*/ 1465156 w 2545615"/>
              <a:gd name="connsiteY8" fmla="*/ 3409951 h 6858001"/>
              <a:gd name="connsiteX9" fmla="*/ 2070151 w 2545615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45615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545615" y="6858001"/>
                </a:lnTo>
                <a:lnTo>
                  <a:pt x="2545615" y="4416997"/>
                </a:lnTo>
                <a:lnTo>
                  <a:pt x="2407966" y="4336825"/>
                </a:lnTo>
                <a:cubicBezTo>
                  <a:pt x="1978154" y="4081650"/>
                  <a:pt x="1604062" y="3814168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 flipH="1">
            <a:off x="-2" y="0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312" r="30747"/>
          <a:stretch>
            <a:fillRect/>
          </a:stretch>
        </p:blipFill>
        <p:spPr>
          <a:xfrm>
            <a:off x="-1" y="0"/>
            <a:ext cx="5548958" cy="6858000"/>
          </a:xfrm>
          <a:custGeom>
            <a:avLst/>
            <a:gdLst>
              <a:gd name="connsiteX0" fmla="*/ 1036522 w 5548958"/>
              <a:gd name="connsiteY0" fmla="*/ 0 h 6858000"/>
              <a:gd name="connsiteX1" fmla="*/ 5459977 w 5548958"/>
              <a:gd name="connsiteY1" fmla="*/ 0 h 6858000"/>
              <a:gd name="connsiteX2" fmla="*/ 5499001 w 5548958"/>
              <a:gd name="connsiteY2" fmla="*/ 399094 h 6858000"/>
              <a:gd name="connsiteX3" fmla="*/ 5523980 w 5548958"/>
              <a:gd name="connsiteY3" fmla="*/ 599453 h 6858000"/>
              <a:gd name="connsiteX4" fmla="*/ 5540632 w 5548958"/>
              <a:gd name="connsiteY4" fmla="*/ 795639 h 6858000"/>
              <a:gd name="connsiteX5" fmla="*/ 5548958 w 5548958"/>
              <a:gd name="connsiteY5" fmla="*/ 995998 h 6858000"/>
              <a:gd name="connsiteX6" fmla="*/ 5540632 w 5548958"/>
              <a:gd name="connsiteY6" fmla="*/ 1196359 h 6858000"/>
              <a:gd name="connsiteX7" fmla="*/ 5523980 w 5548958"/>
              <a:gd name="connsiteY7" fmla="*/ 1396718 h 6858000"/>
              <a:gd name="connsiteX8" fmla="*/ 5490674 w 5548958"/>
              <a:gd name="connsiteY8" fmla="*/ 1597078 h 6858000"/>
              <a:gd name="connsiteX9" fmla="*/ 5457369 w 5548958"/>
              <a:gd name="connsiteY9" fmla="*/ 1705607 h 6858000"/>
              <a:gd name="connsiteX10" fmla="*/ 5432391 w 5548958"/>
              <a:gd name="connsiteY10" fmla="*/ 1805786 h 6858000"/>
              <a:gd name="connsiteX11" fmla="*/ 5390760 w 5548958"/>
              <a:gd name="connsiteY11" fmla="*/ 1914315 h 6858000"/>
              <a:gd name="connsiteX12" fmla="*/ 5349128 w 5548958"/>
              <a:gd name="connsiteY12" fmla="*/ 2022843 h 6858000"/>
              <a:gd name="connsiteX13" fmla="*/ 5299171 w 5548958"/>
              <a:gd name="connsiteY13" fmla="*/ 2131371 h 6858000"/>
              <a:gd name="connsiteX14" fmla="*/ 5240887 w 5548958"/>
              <a:gd name="connsiteY14" fmla="*/ 2239899 h 6858000"/>
              <a:gd name="connsiteX15" fmla="*/ 5174277 w 5548958"/>
              <a:gd name="connsiteY15" fmla="*/ 2356776 h 6858000"/>
              <a:gd name="connsiteX16" fmla="*/ 5099341 w 5548958"/>
              <a:gd name="connsiteY16" fmla="*/ 2473653 h 6858000"/>
              <a:gd name="connsiteX17" fmla="*/ 5016078 w 5548958"/>
              <a:gd name="connsiteY17" fmla="*/ 2590529 h 6858000"/>
              <a:gd name="connsiteX18" fmla="*/ 4924489 w 5548958"/>
              <a:gd name="connsiteY18" fmla="*/ 2715754 h 6858000"/>
              <a:gd name="connsiteX19" fmla="*/ 4824574 w 5548958"/>
              <a:gd name="connsiteY19" fmla="*/ 2832630 h 6858000"/>
              <a:gd name="connsiteX20" fmla="*/ 4708006 w 5548958"/>
              <a:gd name="connsiteY20" fmla="*/ 2966204 h 6858000"/>
              <a:gd name="connsiteX21" fmla="*/ 4591439 w 5548958"/>
              <a:gd name="connsiteY21" fmla="*/ 3091429 h 6858000"/>
              <a:gd name="connsiteX22" fmla="*/ 4458219 w 5548958"/>
              <a:gd name="connsiteY22" fmla="*/ 3233350 h 6858000"/>
              <a:gd name="connsiteX23" fmla="*/ 4154310 w 5548958"/>
              <a:gd name="connsiteY23" fmla="*/ 3508845 h 6858000"/>
              <a:gd name="connsiteX24" fmla="*/ 3896196 w 5548958"/>
              <a:gd name="connsiteY24" fmla="*/ 3734250 h 6858000"/>
              <a:gd name="connsiteX25" fmla="*/ 3779629 w 5548958"/>
              <a:gd name="connsiteY25" fmla="*/ 3851126 h 6858000"/>
              <a:gd name="connsiteX26" fmla="*/ 3671387 w 5548958"/>
              <a:gd name="connsiteY26" fmla="*/ 3959655 h 6858000"/>
              <a:gd name="connsiteX27" fmla="*/ 3571472 w 5548958"/>
              <a:gd name="connsiteY27" fmla="*/ 4084880 h 6858000"/>
              <a:gd name="connsiteX28" fmla="*/ 3529841 w 5548958"/>
              <a:gd name="connsiteY28" fmla="*/ 4151666 h 6858000"/>
              <a:gd name="connsiteX29" fmla="*/ 3488209 w 5548958"/>
              <a:gd name="connsiteY29" fmla="*/ 4218452 h 6858000"/>
              <a:gd name="connsiteX30" fmla="*/ 3454904 w 5548958"/>
              <a:gd name="connsiteY30" fmla="*/ 4293588 h 6858000"/>
              <a:gd name="connsiteX31" fmla="*/ 3421599 w 5548958"/>
              <a:gd name="connsiteY31" fmla="*/ 4377071 h 6858000"/>
              <a:gd name="connsiteX32" fmla="*/ 3388294 w 5548958"/>
              <a:gd name="connsiteY32" fmla="*/ 4460554 h 6858000"/>
              <a:gd name="connsiteX33" fmla="*/ 3363316 w 5548958"/>
              <a:gd name="connsiteY33" fmla="*/ 4560734 h 6858000"/>
              <a:gd name="connsiteX34" fmla="*/ 3346663 w 5548958"/>
              <a:gd name="connsiteY34" fmla="*/ 4660914 h 6858000"/>
              <a:gd name="connsiteX35" fmla="*/ 3330010 w 5548958"/>
              <a:gd name="connsiteY35" fmla="*/ 4769442 h 6858000"/>
              <a:gd name="connsiteX36" fmla="*/ 3321685 w 5548958"/>
              <a:gd name="connsiteY36" fmla="*/ 4886319 h 6858000"/>
              <a:gd name="connsiteX37" fmla="*/ 3313358 w 5548958"/>
              <a:gd name="connsiteY37" fmla="*/ 5019892 h 6858000"/>
              <a:gd name="connsiteX38" fmla="*/ 3313358 w 5548958"/>
              <a:gd name="connsiteY38" fmla="*/ 5153465 h 6858000"/>
              <a:gd name="connsiteX39" fmla="*/ 3321685 w 5548958"/>
              <a:gd name="connsiteY39" fmla="*/ 5303735 h 6858000"/>
              <a:gd name="connsiteX40" fmla="*/ 3346663 w 5548958"/>
              <a:gd name="connsiteY40" fmla="*/ 5637668 h 6858000"/>
              <a:gd name="connsiteX41" fmla="*/ 3404947 w 5548958"/>
              <a:gd name="connsiteY41" fmla="*/ 6025865 h 6858000"/>
              <a:gd name="connsiteX42" fmla="*/ 3479883 w 5548958"/>
              <a:gd name="connsiteY42" fmla="*/ 6468326 h 6858000"/>
              <a:gd name="connsiteX43" fmla="*/ 3564089 w 5548958"/>
              <a:gd name="connsiteY43" fmla="*/ 6858000 h 6858000"/>
              <a:gd name="connsiteX44" fmla="*/ 0 w 5548958"/>
              <a:gd name="connsiteY44" fmla="*/ 6858000 h 6858000"/>
              <a:gd name="connsiteX45" fmla="*/ 0 w 5548958"/>
              <a:gd name="connsiteY45" fmla="*/ 4924371 h 6858000"/>
              <a:gd name="connsiteX46" fmla="*/ 91491 w 5548958"/>
              <a:gd name="connsiteY46" fmla="*/ 4819532 h 6858000"/>
              <a:gd name="connsiteX47" fmla="*/ 208059 w 5548958"/>
              <a:gd name="connsiteY47" fmla="*/ 4694307 h 6858000"/>
              <a:gd name="connsiteX48" fmla="*/ 341279 w 5548958"/>
              <a:gd name="connsiteY48" fmla="*/ 4552385 h 6858000"/>
              <a:gd name="connsiteX49" fmla="*/ 645188 w 5548958"/>
              <a:gd name="connsiteY49" fmla="*/ 4276891 h 6858000"/>
              <a:gd name="connsiteX50" fmla="*/ 903302 w 5548958"/>
              <a:gd name="connsiteY50" fmla="*/ 4051486 h 6858000"/>
              <a:gd name="connsiteX51" fmla="*/ 1019869 w 5548958"/>
              <a:gd name="connsiteY51" fmla="*/ 3934609 h 6858000"/>
              <a:gd name="connsiteX52" fmla="*/ 1128111 w 5548958"/>
              <a:gd name="connsiteY52" fmla="*/ 3826081 h 6858000"/>
              <a:gd name="connsiteX53" fmla="*/ 1228026 w 5548958"/>
              <a:gd name="connsiteY53" fmla="*/ 3700856 h 6858000"/>
              <a:gd name="connsiteX54" fmla="*/ 1269657 w 5548958"/>
              <a:gd name="connsiteY54" fmla="*/ 3634070 h 6858000"/>
              <a:gd name="connsiteX55" fmla="*/ 1311289 w 5548958"/>
              <a:gd name="connsiteY55" fmla="*/ 3567283 h 6858000"/>
              <a:gd name="connsiteX56" fmla="*/ 1344594 w 5548958"/>
              <a:gd name="connsiteY56" fmla="*/ 3492148 h 6858000"/>
              <a:gd name="connsiteX57" fmla="*/ 1377899 w 5548958"/>
              <a:gd name="connsiteY57" fmla="*/ 3408665 h 6858000"/>
              <a:gd name="connsiteX58" fmla="*/ 1411204 w 5548958"/>
              <a:gd name="connsiteY58" fmla="*/ 3325181 h 6858000"/>
              <a:gd name="connsiteX59" fmla="*/ 1436182 w 5548958"/>
              <a:gd name="connsiteY59" fmla="*/ 3225002 h 6858000"/>
              <a:gd name="connsiteX60" fmla="*/ 1452835 w 5548958"/>
              <a:gd name="connsiteY60" fmla="*/ 3124822 h 6858000"/>
              <a:gd name="connsiteX61" fmla="*/ 1469488 w 5548958"/>
              <a:gd name="connsiteY61" fmla="*/ 3016294 h 6858000"/>
              <a:gd name="connsiteX62" fmla="*/ 1477813 w 5548958"/>
              <a:gd name="connsiteY62" fmla="*/ 2899416 h 6858000"/>
              <a:gd name="connsiteX63" fmla="*/ 1486140 w 5548958"/>
              <a:gd name="connsiteY63" fmla="*/ 2765843 h 6858000"/>
              <a:gd name="connsiteX64" fmla="*/ 1486140 w 5548958"/>
              <a:gd name="connsiteY64" fmla="*/ 2632271 h 6858000"/>
              <a:gd name="connsiteX65" fmla="*/ 1477813 w 5548958"/>
              <a:gd name="connsiteY65" fmla="*/ 2482000 h 6858000"/>
              <a:gd name="connsiteX66" fmla="*/ 1452835 w 5548958"/>
              <a:gd name="connsiteY66" fmla="*/ 2148067 h 6858000"/>
              <a:gd name="connsiteX67" fmla="*/ 1394551 w 5548958"/>
              <a:gd name="connsiteY67" fmla="*/ 1759870 h 6858000"/>
              <a:gd name="connsiteX68" fmla="*/ 1319615 w 5548958"/>
              <a:gd name="connsiteY68" fmla="*/ 1317409 h 6858000"/>
              <a:gd name="connsiteX69" fmla="*/ 1211374 w 5548958"/>
              <a:gd name="connsiteY69" fmla="*/ 816510 h 6858000"/>
              <a:gd name="connsiteX70" fmla="*/ 1078153 w 5548958"/>
              <a:gd name="connsiteY70" fmla="*/ 240475 h 6858000"/>
              <a:gd name="connsiteX71" fmla="*/ 1053174 w 5548958"/>
              <a:gd name="connsiteY71" fmla="*/ 140295 h 6858000"/>
              <a:gd name="connsiteX72" fmla="*/ 1036522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1036522" y="0"/>
                </a:moveTo>
                <a:lnTo>
                  <a:pt x="5459977" y="0"/>
                </a:lnTo>
                <a:lnTo>
                  <a:pt x="5499001" y="399094"/>
                </a:lnTo>
                <a:lnTo>
                  <a:pt x="5523980" y="599453"/>
                </a:lnTo>
                <a:lnTo>
                  <a:pt x="5540632" y="795639"/>
                </a:lnTo>
                <a:lnTo>
                  <a:pt x="5548958" y="995998"/>
                </a:lnTo>
                <a:lnTo>
                  <a:pt x="5540632" y="1196359"/>
                </a:lnTo>
                <a:lnTo>
                  <a:pt x="5523980" y="1396718"/>
                </a:lnTo>
                <a:lnTo>
                  <a:pt x="5490674" y="1597078"/>
                </a:lnTo>
                <a:lnTo>
                  <a:pt x="5457369" y="1705607"/>
                </a:lnTo>
                <a:lnTo>
                  <a:pt x="5432391" y="1805786"/>
                </a:lnTo>
                <a:lnTo>
                  <a:pt x="5390760" y="1914315"/>
                </a:lnTo>
                <a:lnTo>
                  <a:pt x="5349128" y="2022843"/>
                </a:lnTo>
                <a:lnTo>
                  <a:pt x="5299171" y="2131371"/>
                </a:lnTo>
                <a:lnTo>
                  <a:pt x="5240887" y="2239899"/>
                </a:lnTo>
                <a:lnTo>
                  <a:pt x="5174277" y="2356776"/>
                </a:lnTo>
                <a:lnTo>
                  <a:pt x="5099341" y="2473653"/>
                </a:lnTo>
                <a:lnTo>
                  <a:pt x="5016078" y="2590529"/>
                </a:lnTo>
                <a:lnTo>
                  <a:pt x="4924489" y="2715754"/>
                </a:lnTo>
                <a:lnTo>
                  <a:pt x="4824574" y="2832630"/>
                </a:lnTo>
                <a:lnTo>
                  <a:pt x="4708006" y="2966204"/>
                </a:lnTo>
                <a:lnTo>
                  <a:pt x="4591439" y="3091429"/>
                </a:lnTo>
                <a:lnTo>
                  <a:pt x="4458219" y="3233350"/>
                </a:lnTo>
                <a:lnTo>
                  <a:pt x="4154310" y="3508845"/>
                </a:lnTo>
                <a:lnTo>
                  <a:pt x="3896196" y="3734250"/>
                </a:lnTo>
                <a:lnTo>
                  <a:pt x="3779629" y="3851126"/>
                </a:lnTo>
                <a:lnTo>
                  <a:pt x="3671387" y="3959655"/>
                </a:lnTo>
                <a:lnTo>
                  <a:pt x="3571472" y="4084880"/>
                </a:lnTo>
                <a:lnTo>
                  <a:pt x="3529841" y="4151666"/>
                </a:lnTo>
                <a:lnTo>
                  <a:pt x="3488209" y="4218452"/>
                </a:lnTo>
                <a:lnTo>
                  <a:pt x="3454904" y="4293588"/>
                </a:lnTo>
                <a:lnTo>
                  <a:pt x="3421599" y="4377071"/>
                </a:lnTo>
                <a:lnTo>
                  <a:pt x="3388294" y="4460554"/>
                </a:lnTo>
                <a:lnTo>
                  <a:pt x="3363316" y="4560734"/>
                </a:lnTo>
                <a:lnTo>
                  <a:pt x="3346663" y="4660914"/>
                </a:lnTo>
                <a:lnTo>
                  <a:pt x="3330010" y="4769442"/>
                </a:lnTo>
                <a:lnTo>
                  <a:pt x="3321685" y="4886319"/>
                </a:lnTo>
                <a:lnTo>
                  <a:pt x="3313358" y="5019892"/>
                </a:lnTo>
                <a:lnTo>
                  <a:pt x="3313358" y="5153465"/>
                </a:lnTo>
                <a:lnTo>
                  <a:pt x="3321685" y="5303735"/>
                </a:lnTo>
                <a:lnTo>
                  <a:pt x="3346663" y="5637668"/>
                </a:lnTo>
                <a:lnTo>
                  <a:pt x="3404947" y="6025865"/>
                </a:lnTo>
                <a:lnTo>
                  <a:pt x="3479883" y="6468326"/>
                </a:lnTo>
                <a:lnTo>
                  <a:pt x="3564089" y="6858000"/>
                </a:lnTo>
                <a:lnTo>
                  <a:pt x="0" y="6858000"/>
                </a:lnTo>
                <a:lnTo>
                  <a:pt x="0" y="4924371"/>
                </a:lnTo>
                <a:lnTo>
                  <a:pt x="91491" y="4819532"/>
                </a:lnTo>
                <a:lnTo>
                  <a:pt x="208059" y="4694307"/>
                </a:lnTo>
                <a:lnTo>
                  <a:pt x="341279" y="4552385"/>
                </a:lnTo>
                <a:lnTo>
                  <a:pt x="645188" y="4276891"/>
                </a:lnTo>
                <a:lnTo>
                  <a:pt x="903302" y="4051486"/>
                </a:lnTo>
                <a:lnTo>
                  <a:pt x="1019869" y="3934609"/>
                </a:lnTo>
                <a:lnTo>
                  <a:pt x="1128111" y="3826081"/>
                </a:lnTo>
                <a:lnTo>
                  <a:pt x="1228026" y="3700856"/>
                </a:lnTo>
                <a:lnTo>
                  <a:pt x="1269657" y="3634070"/>
                </a:lnTo>
                <a:lnTo>
                  <a:pt x="1311289" y="3567283"/>
                </a:lnTo>
                <a:lnTo>
                  <a:pt x="1344594" y="3492148"/>
                </a:lnTo>
                <a:lnTo>
                  <a:pt x="1377899" y="3408665"/>
                </a:lnTo>
                <a:lnTo>
                  <a:pt x="1411204" y="3325181"/>
                </a:lnTo>
                <a:lnTo>
                  <a:pt x="1436182" y="3225002"/>
                </a:lnTo>
                <a:lnTo>
                  <a:pt x="1452835" y="3124822"/>
                </a:lnTo>
                <a:lnTo>
                  <a:pt x="1469488" y="3016294"/>
                </a:lnTo>
                <a:lnTo>
                  <a:pt x="1477813" y="2899416"/>
                </a:lnTo>
                <a:lnTo>
                  <a:pt x="1486140" y="2765843"/>
                </a:lnTo>
                <a:lnTo>
                  <a:pt x="1486140" y="2632271"/>
                </a:lnTo>
                <a:lnTo>
                  <a:pt x="1477813" y="2482000"/>
                </a:lnTo>
                <a:lnTo>
                  <a:pt x="1452835" y="2148067"/>
                </a:lnTo>
                <a:lnTo>
                  <a:pt x="1394551" y="1759870"/>
                </a:lnTo>
                <a:lnTo>
                  <a:pt x="1319615" y="1317409"/>
                </a:lnTo>
                <a:lnTo>
                  <a:pt x="1211374" y="816510"/>
                </a:lnTo>
                <a:lnTo>
                  <a:pt x="1078153" y="240475"/>
                </a:lnTo>
                <a:lnTo>
                  <a:pt x="1053174" y="140295"/>
                </a:lnTo>
                <a:lnTo>
                  <a:pt x="1036522" y="40115"/>
                </a:lnTo>
                <a:close/>
              </a:path>
            </a:pathLst>
          </a:custGeom>
        </p:spPr>
      </p:pic>
      <p:sp>
        <p:nvSpPr>
          <p:cNvPr id="66" name="Freeform 65"/>
          <p:cNvSpPr/>
          <p:nvPr/>
        </p:nvSpPr>
        <p:spPr>
          <a:xfrm flipH="1">
            <a:off x="-1" y="18662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238619" y="5835031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8711" y="3176589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itle 47"/>
          <p:cNvSpPr>
            <a:spLocks noGrp="1"/>
          </p:cNvSpPr>
          <p:nvPr>
            <p:ph type="title"/>
          </p:nvPr>
        </p:nvSpPr>
        <p:spPr>
          <a:xfrm>
            <a:off x="1805909" y="821533"/>
            <a:ext cx="3257681" cy="854075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Melbourne Parking Bays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4159994" y="5407340"/>
            <a:ext cx="7373194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400" dirty="0"/>
              <a:t>The graph represent the number of parking bays in respective street which is noted by </a:t>
            </a:r>
            <a:r>
              <a:rPr lang="en-GB" sz="1400" dirty="0">
                <a:hlinkClick r:id="rId5"/>
              </a:rPr>
              <a:t>https://www.melbourne.vic.gov.au/about-council/governance-transparency/open-data/Pages/on-street-parking-data.aspx</a:t>
            </a: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D85DC-6EBD-46B1-A94A-A804D68A221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254" y="1215622"/>
            <a:ext cx="5254795" cy="338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472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0" y="0"/>
            <a:ext cx="12192000" cy="4191216"/>
          </a:xfrm>
          <a:prstGeom prst="rect">
            <a:avLst/>
          </a:prstGeom>
          <a:gradFill>
            <a:gsLst>
              <a:gs pos="66000">
                <a:schemeClr val="bg1"/>
              </a:gs>
              <a:gs pos="100000">
                <a:schemeClr val="bg1">
                  <a:alpha val="83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067537"/>
            <a:ext cx="4303712" cy="854075"/>
          </a:xfrm>
        </p:spPr>
        <p:txBody>
          <a:bodyPr lIns="0" tIns="0" rIns="0" bIns="0" anchor="ctr">
            <a:noAutofit/>
          </a:bodyPr>
          <a:lstStyle/>
          <a:p>
            <a:pPr algn="l"/>
            <a:r>
              <a:rPr lang="en-US" dirty="0"/>
              <a:t>Parking Locations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0" y="4191216"/>
            <a:ext cx="12192000" cy="2666784"/>
          </a:xfrm>
          <a:prstGeom prst="rect">
            <a:avLst/>
          </a:prstGeom>
          <a:gradFill>
            <a:gsLst>
              <a:gs pos="100000">
                <a:srgbClr val="F78484">
                  <a:alpha val="9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3888" y="2542849"/>
            <a:ext cx="4303712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The graph represents the parking locations where the sensors are installed to monitor the status. Noted by </a:t>
            </a:r>
            <a:r>
              <a:rPr lang="en-GB" sz="1400" dirty="0">
                <a:hlinkClick r:id="rId4"/>
              </a:rPr>
              <a:t>https://www.melbourne.vic.gov.au/about-council/governance-transparency/open-data/Pages/on-street-parking-data.aspx</a:t>
            </a:r>
            <a:endParaRPr lang="en-US" sz="14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776288" y="2232230"/>
            <a:ext cx="613202" cy="0"/>
            <a:chOff x="5410200" y="5090501"/>
            <a:chExt cx="613202" cy="0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623888" y="4947930"/>
            <a:ext cx="4303711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</a:rPr>
              <a:t>Lorem ipsum dolor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consectetur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adipiscing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elit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Vivamus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volutpat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hendrerit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tortor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Nullam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pretium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 quam, in </a:t>
            </a:r>
            <a:r>
              <a:rPr lang="en-US" sz="1400" dirty="0" err="1">
                <a:solidFill>
                  <a:schemeClr val="bg1"/>
                </a:solidFill>
              </a:rPr>
              <a:t>vestibulum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risus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mattis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malesuada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Fusce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augue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purus</a:t>
            </a:r>
            <a:r>
              <a:rPr lang="en-US" sz="1400" dirty="0">
                <a:solidFill>
                  <a:schemeClr val="bg1"/>
                </a:solidFill>
              </a:rPr>
              <a:t>, dictum sit </a:t>
            </a:r>
            <a:r>
              <a:rPr lang="en-US" sz="1400" dirty="0" err="1">
                <a:solidFill>
                  <a:schemeClr val="bg1"/>
                </a:solidFill>
              </a:rPr>
              <a:t>amet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ultrices</a:t>
            </a:r>
            <a:r>
              <a:rPr lang="en-US" sz="1400" dirty="0">
                <a:solidFill>
                  <a:schemeClr val="bg1"/>
                </a:solidFill>
              </a:rPr>
              <a:t> non, </a:t>
            </a:r>
            <a:r>
              <a:rPr lang="en-US" sz="1400" dirty="0" err="1">
                <a:solidFill>
                  <a:schemeClr val="bg1"/>
                </a:solidFill>
              </a:rPr>
              <a:t>finibus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blandit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sapien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Quisque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viverra</a:t>
            </a:r>
            <a:r>
              <a:rPr lang="en-US" sz="1400" dirty="0">
                <a:solidFill>
                  <a:schemeClr val="bg1"/>
                </a:solidFill>
              </a:rPr>
              <a:t> a lacus </a:t>
            </a:r>
            <a:r>
              <a:rPr lang="en-US" sz="1400" dirty="0" err="1">
                <a:solidFill>
                  <a:schemeClr val="bg1"/>
                </a:solidFill>
              </a:rPr>
              <a:t>ut</a:t>
            </a:r>
            <a:r>
              <a:rPr lang="en-US" sz="1400" dirty="0">
                <a:solidFill>
                  <a:schemeClr val="bg1"/>
                </a:solidFill>
              </a:rPr>
              <a:t> gravida. </a:t>
            </a:r>
          </a:p>
        </p:txBody>
      </p:sp>
      <p:cxnSp>
        <p:nvCxnSpPr>
          <p:cNvPr id="37" name="Straight Connector 36"/>
          <p:cNvCxnSpPr/>
          <p:nvPr/>
        </p:nvCxnSpPr>
        <p:spPr>
          <a:xfrm>
            <a:off x="5326809" y="4876484"/>
            <a:ext cx="0" cy="12962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6241316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8248284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0255251" y="4864075"/>
            <a:ext cx="508001" cy="50800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5726017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732984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739952" y="5494727"/>
            <a:ext cx="153859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Lorem ipsum dolor sit </a:t>
            </a:r>
            <a:r>
              <a:rPr lang="en-US" sz="1200" dirty="0" err="1">
                <a:solidFill>
                  <a:schemeClr val="bg1"/>
                </a:solidFill>
              </a:rPr>
              <a:t>amet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consectetur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adipiscing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elit</a:t>
            </a:r>
            <a:r>
              <a:rPr lang="en-US" sz="1200" dirty="0">
                <a:solidFill>
                  <a:schemeClr val="bg1"/>
                </a:solidFill>
              </a:rPr>
              <a:t>. 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387873" y="5010632"/>
            <a:ext cx="214886" cy="214886"/>
            <a:chOff x="4119563" y="3979863"/>
            <a:chExt cx="346075" cy="346075"/>
          </a:xfrm>
        </p:grpSpPr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4119563" y="3979863"/>
              <a:ext cx="346075" cy="346075"/>
            </a:xfrm>
            <a:custGeom>
              <a:avLst/>
              <a:gdLst>
                <a:gd name="T0" fmla="*/ 79 w 92"/>
                <a:gd name="T1" fmla="*/ 52 h 92"/>
                <a:gd name="T2" fmla="*/ 92 w 92"/>
                <a:gd name="T3" fmla="*/ 52 h 92"/>
                <a:gd name="T4" fmla="*/ 92 w 92"/>
                <a:gd name="T5" fmla="*/ 40 h 92"/>
                <a:gd name="T6" fmla="*/ 79 w 92"/>
                <a:gd name="T7" fmla="*/ 40 h 92"/>
                <a:gd name="T8" fmla="*/ 75 w 92"/>
                <a:gd name="T9" fmla="*/ 28 h 92"/>
                <a:gd name="T10" fmla="*/ 84 w 92"/>
                <a:gd name="T11" fmla="*/ 19 h 92"/>
                <a:gd name="T12" fmla="*/ 73 w 92"/>
                <a:gd name="T13" fmla="*/ 8 h 92"/>
                <a:gd name="T14" fmla="*/ 64 w 92"/>
                <a:gd name="T15" fmla="*/ 17 h 92"/>
                <a:gd name="T16" fmla="*/ 52 w 92"/>
                <a:gd name="T17" fmla="*/ 13 h 92"/>
                <a:gd name="T18" fmla="*/ 52 w 92"/>
                <a:gd name="T19" fmla="*/ 0 h 92"/>
                <a:gd name="T20" fmla="*/ 40 w 92"/>
                <a:gd name="T21" fmla="*/ 0 h 92"/>
                <a:gd name="T22" fmla="*/ 40 w 92"/>
                <a:gd name="T23" fmla="*/ 13 h 92"/>
                <a:gd name="T24" fmla="*/ 28 w 92"/>
                <a:gd name="T25" fmla="*/ 17 h 92"/>
                <a:gd name="T26" fmla="*/ 19 w 92"/>
                <a:gd name="T27" fmla="*/ 8 h 92"/>
                <a:gd name="T28" fmla="*/ 8 w 92"/>
                <a:gd name="T29" fmla="*/ 19 h 92"/>
                <a:gd name="T30" fmla="*/ 17 w 92"/>
                <a:gd name="T31" fmla="*/ 28 h 92"/>
                <a:gd name="T32" fmla="*/ 13 w 92"/>
                <a:gd name="T33" fmla="*/ 40 h 92"/>
                <a:gd name="T34" fmla="*/ 0 w 92"/>
                <a:gd name="T35" fmla="*/ 40 h 92"/>
                <a:gd name="T36" fmla="*/ 0 w 92"/>
                <a:gd name="T37" fmla="*/ 52 h 92"/>
                <a:gd name="T38" fmla="*/ 13 w 92"/>
                <a:gd name="T39" fmla="*/ 52 h 92"/>
                <a:gd name="T40" fmla="*/ 17 w 92"/>
                <a:gd name="T41" fmla="*/ 64 h 92"/>
                <a:gd name="T42" fmla="*/ 8 w 92"/>
                <a:gd name="T43" fmla="*/ 73 h 92"/>
                <a:gd name="T44" fmla="*/ 19 w 92"/>
                <a:gd name="T45" fmla="*/ 84 h 92"/>
                <a:gd name="T46" fmla="*/ 28 w 92"/>
                <a:gd name="T47" fmla="*/ 75 h 92"/>
                <a:gd name="T48" fmla="*/ 40 w 92"/>
                <a:gd name="T49" fmla="*/ 79 h 92"/>
                <a:gd name="T50" fmla="*/ 40 w 92"/>
                <a:gd name="T51" fmla="*/ 92 h 92"/>
                <a:gd name="T52" fmla="*/ 52 w 92"/>
                <a:gd name="T53" fmla="*/ 92 h 92"/>
                <a:gd name="T54" fmla="*/ 52 w 92"/>
                <a:gd name="T55" fmla="*/ 79 h 92"/>
                <a:gd name="T56" fmla="*/ 64 w 92"/>
                <a:gd name="T57" fmla="*/ 75 h 92"/>
                <a:gd name="T58" fmla="*/ 73 w 92"/>
                <a:gd name="T59" fmla="*/ 84 h 92"/>
                <a:gd name="T60" fmla="*/ 84 w 92"/>
                <a:gd name="T61" fmla="*/ 73 h 92"/>
                <a:gd name="T62" fmla="*/ 75 w 92"/>
                <a:gd name="T63" fmla="*/ 64 h 92"/>
                <a:gd name="T64" fmla="*/ 79 w 92"/>
                <a:gd name="T65" fmla="*/ 5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2" h="92">
                  <a:moveTo>
                    <a:pt x="79" y="52"/>
                  </a:moveTo>
                  <a:cubicBezTo>
                    <a:pt x="92" y="52"/>
                    <a:pt x="92" y="52"/>
                    <a:pt x="92" y="52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8" y="37"/>
                    <a:pt x="77" y="31"/>
                    <a:pt x="75" y="28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1" y="15"/>
                    <a:pt x="55" y="14"/>
                    <a:pt x="52" y="1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7" y="14"/>
                    <a:pt x="31" y="15"/>
                    <a:pt x="28" y="1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5" y="31"/>
                    <a:pt x="14" y="37"/>
                    <a:pt x="13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4" y="55"/>
                    <a:pt x="15" y="61"/>
                    <a:pt x="17" y="64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31" y="77"/>
                    <a:pt x="37" y="78"/>
                    <a:pt x="40" y="79"/>
                  </a:cubicBezTo>
                  <a:cubicBezTo>
                    <a:pt x="40" y="92"/>
                    <a:pt x="40" y="92"/>
                    <a:pt x="40" y="92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2" y="79"/>
                    <a:pt x="52" y="79"/>
                    <a:pt x="52" y="79"/>
                  </a:cubicBezTo>
                  <a:cubicBezTo>
                    <a:pt x="55" y="78"/>
                    <a:pt x="61" y="77"/>
                    <a:pt x="64" y="75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84" y="73"/>
                    <a:pt x="84" y="73"/>
                    <a:pt x="84" y="73"/>
                  </a:cubicBezTo>
                  <a:cubicBezTo>
                    <a:pt x="75" y="64"/>
                    <a:pt x="75" y="64"/>
                    <a:pt x="75" y="64"/>
                  </a:cubicBezTo>
                  <a:cubicBezTo>
                    <a:pt x="77" y="61"/>
                    <a:pt x="78" y="55"/>
                    <a:pt x="79" y="52"/>
                  </a:cubicBezTo>
                  <a:close/>
                </a:path>
              </a:pathLst>
            </a:cu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Oval 47"/>
            <p:cNvSpPr>
              <a:spLocks noChangeArrowheads="1"/>
            </p:cNvSpPr>
            <p:nvPr/>
          </p:nvSpPr>
          <p:spPr bwMode="auto">
            <a:xfrm>
              <a:off x="4225925" y="4084638"/>
              <a:ext cx="134938" cy="136525"/>
            </a:xfrm>
            <a:prstGeom prst="ellips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8394841" y="5010632"/>
            <a:ext cx="214886" cy="214886"/>
            <a:chOff x="3398838" y="3979863"/>
            <a:chExt cx="346075" cy="346075"/>
          </a:xfrm>
        </p:grpSpPr>
        <p:sp>
          <p:nvSpPr>
            <p:cNvPr id="50" name="Oval 49"/>
            <p:cNvSpPr>
              <a:spLocks noChangeArrowheads="1"/>
            </p:cNvSpPr>
            <p:nvPr/>
          </p:nvSpPr>
          <p:spPr bwMode="auto">
            <a:xfrm>
              <a:off x="3398838" y="3979863"/>
              <a:ext cx="300038" cy="301625"/>
            </a:xfrm>
            <a:prstGeom prst="ellips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Line 126"/>
            <p:cNvSpPr>
              <a:spLocks noChangeShapeType="1"/>
            </p:cNvSpPr>
            <p:nvPr/>
          </p:nvSpPr>
          <p:spPr bwMode="auto">
            <a:xfrm>
              <a:off x="3654425" y="4235450"/>
              <a:ext cx="90488" cy="90488"/>
            </a:xfrm>
            <a:prstGeom prst="line">
              <a:avLst/>
            </a:prstGeom>
            <a:noFill/>
            <a:ln w="12700" cap="rnd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451225" y="4032250"/>
              <a:ext cx="195263" cy="196850"/>
            </a:xfrm>
            <a:custGeom>
              <a:avLst/>
              <a:gdLst>
                <a:gd name="T0" fmla="*/ 46 w 52"/>
                <a:gd name="T1" fmla="*/ 44 h 52"/>
                <a:gd name="T2" fmla="*/ 52 w 52"/>
                <a:gd name="T3" fmla="*/ 34 h 52"/>
                <a:gd name="T4" fmla="*/ 46 w 52"/>
                <a:gd name="T5" fmla="*/ 30 h 52"/>
                <a:gd name="T6" fmla="*/ 46 w 52"/>
                <a:gd name="T7" fmla="*/ 22 h 52"/>
                <a:gd name="T8" fmla="*/ 52 w 52"/>
                <a:gd name="T9" fmla="*/ 18 h 52"/>
                <a:gd name="T10" fmla="*/ 46 w 52"/>
                <a:gd name="T11" fmla="*/ 8 h 52"/>
                <a:gd name="T12" fmla="*/ 40 w 52"/>
                <a:gd name="T13" fmla="*/ 11 h 52"/>
                <a:gd name="T14" fmla="*/ 32 w 52"/>
                <a:gd name="T15" fmla="*/ 7 h 52"/>
                <a:gd name="T16" fmla="*/ 32 w 52"/>
                <a:gd name="T17" fmla="*/ 0 h 52"/>
                <a:gd name="T18" fmla="*/ 20 w 52"/>
                <a:gd name="T19" fmla="*/ 0 h 52"/>
                <a:gd name="T20" fmla="*/ 20 w 52"/>
                <a:gd name="T21" fmla="*/ 7 h 52"/>
                <a:gd name="T22" fmla="*/ 13 w 52"/>
                <a:gd name="T23" fmla="*/ 11 h 52"/>
                <a:gd name="T24" fmla="*/ 7 w 52"/>
                <a:gd name="T25" fmla="*/ 8 h 52"/>
                <a:gd name="T26" fmla="*/ 1 w 52"/>
                <a:gd name="T27" fmla="*/ 18 h 52"/>
                <a:gd name="T28" fmla="*/ 7 w 52"/>
                <a:gd name="T29" fmla="*/ 22 h 52"/>
                <a:gd name="T30" fmla="*/ 6 w 52"/>
                <a:gd name="T31" fmla="*/ 30 h 52"/>
                <a:gd name="T32" fmla="*/ 0 w 52"/>
                <a:gd name="T33" fmla="*/ 34 h 52"/>
                <a:gd name="T34" fmla="*/ 6 w 52"/>
                <a:gd name="T35" fmla="*/ 44 h 52"/>
                <a:gd name="T36" fmla="*/ 13 w 52"/>
                <a:gd name="T37" fmla="*/ 41 h 52"/>
                <a:gd name="T38" fmla="*/ 20 w 52"/>
                <a:gd name="T39" fmla="*/ 45 h 52"/>
                <a:gd name="T40" fmla="*/ 20 w 52"/>
                <a:gd name="T41" fmla="*/ 52 h 52"/>
                <a:gd name="T42" fmla="*/ 32 w 52"/>
                <a:gd name="T43" fmla="*/ 52 h 52"/>
                <a:gd name="T44" fmla="*/ 32 w 52"/>
                <a:gd name="T45" fmla="*/ 45 h 52"/>
                <a:gd name="T46" fmla="*/ 40 w 52"/>
                <a:gd name="T47" fmla="*/ 41 h 52"/>
                <a:gd name="T48" fmla="*/ 46 w 52"/>
                <a:gd name="T49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" h="52">
                  <a:moveTo>
                    <a:pt x="46" y="44"/>
                  </a:moveTo>
                  <a:cubicBezTo>
                    <a:pt x="52" y="34"/>
                    <a:pt x="52" y="34"/>
                    <a:pt x="52" y="34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28"/>
                    <a:pt x="46" y="25"/>
                    <a:pt x="46" y="2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38" y="9"/>
                    <a:pt x="34" y="8"/>
                    <a:pt x="32" y="7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6" y="8"/>
                    <a:pt x="15" y="9"/>
                    <a:pt x="13" y="11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4"/>
                    <a:pt x="6" y="27"/>
                    <a:pt x="6" y="3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5" y="43"/>
                    <a:pt x="16" y="44"/>
                    <a:pt x="20" y="45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4"/>
                    <a:pt x="38" y="43"/>
                    <a:pt x="40" y="41"/>
                  </a:cubicBezTo>
                  <a:lnTo>
                    <a:pt x="46" y="44"/>
                  </a:lnTo>
                  <a:close/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Oval 52"/>
            <p:cNvSpPr>
              <a:spLocks noChangeArrowheads="1"/>
            </p:cNvSpPr>
            <p:nvPr/>
          </p:nvSpPr>
          <p:spPr bwMode="auto">
            <a:xfrm>
              <a:off x="3519488" y="4100513"/>
              <a:ext cx="60325" cy="60325"/>
            </a:xfrm>
            <a:prstGeom prst="ellipse">
              <a:avLst/>
            </a:pr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10399344" y="5007675"/>
            <a:ext cx="219814" cy="220800"/>
            <a:chOff x="7000875" y="3251200"/>
            <a:chExt cx="354013" cy="355600"/>
          </a:xfrm>
        </p:grpSpPr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7000875" y="3251200"/>
              <a:ext cx="354013" cy="355600"/>
            </a:xfrm>
            <a:custGeom>
              <a:avLst/>
              <a:gdLst>
                <a:gd name="T0" fmla="*/ 32 w 94"/>
                <a:gd name="T1" fmla="*/ 70 h 94"/>
                <a:gd name="T2" fmla="*/ 70 w 94"/>
                <a:gd name="T3" fmla="*/ 32 h 94"/>
                <a:gd name="T4" fmla="*/ 88 w 94"/>
                <a:gd name="T5" fmla="*/ 29 h 94"/>
                <a:gd name="T6" fmla="*/ 91 w 94"/>
                <a:gd name="T7" fmla="*/ 11 h 94"/>
                <a:gd name="T8" fmla="*/ 84 w 94"/>
                <a:gd name="T9" fmla="*/ 19 h 94"/>
                <a:gd name="T10" fmla="*/ 75 w 94"/>
                <a:gd name="T11" fmla="*/ 19 h 94"/>
                <a:gd name="T12" fmla="*/ 75 w 94"/>
                <a:gd name="T13" fmla="*/ 10 h 94"/>
                <a:gd name="T14" fmla="*/ 83 w 94"/>
                <a:gd name="T15" fmla="*/ 3 h 94"/>
                <a:gd name="T16" fmla="*/ 65 w 94"/>
                <a:gd name="T17" fmla="*/ 6 h 94"/>
                <a:gd name="T18" fmla="*/ 62 w 94"/>
                <a:gd name="T19" fmla="*/ 24 h 94"/>
                <a:gd name="T20" fmla="*/ 24 w 94"/>
                <a:gd name="T21" fmla="*/ 62 h 94"/>
                <a:gd name="T22" fmla="*/ 6 w 94"/>
                <a:gd name="T23" fmla="*/ 65 h 94"/>
                <a:gd name="T24" fmla="*/ 3 w 94"/>
                <a:gd name="T25" fmla="*/ 83 h 94"/>
                <a:gd name="T26" fmla="*/ 10 w 94"/>
                <a:gd name="T27" fmla="*/ 75 h 94"/>
                <a:gd name="T28" fmla="*/ 19 w 94"/>
                <a:gd name="T29" fmla="*/ 75 h 94"/>
                <a:gd name="T30" fmla="*/ 19 w 94"/>
                <a:gd name="T31" fmla="*/ 84 h 94"/>
                <a:gd name="T32" fmla="*/ 11 w 94"/>
                <a:gd name="T33" fmla="*/ 91 h 94"/>
                <a:gd name="T34" fmla="*/ 29 w 94"/>
                <a:gd name="T35" fmla="*/ 88 h 94"/>
                <a:gd name="T36" fmla="*/ 32 w 94"/>
                <a:gd name="T37" fmla="*/ 7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94">
                  <a:moveTo>
                    <a:pt x="32" y="70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6" y="34"/>
                    <a:pt x="83" y="33"/>
                    <a:pt x="88" y="29"/>
                  </a:cubicBezTo>
                  <a:cubicBezTo>
                    <a:pt x="93" y="24"/>
                    <a:pt x="94" y="17"/>
                    <a:pt x="91" y="1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75" y="19"/>
                    <a:pt x="75" y="19"/>
                    <a:pt x="75" y="19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7" y="0"/>
                    <a:pt x="70" y="1"/>
                    <a:pt x="65" y="6"/>
                  </a:cubicBezTo>
                  <a:cubicBezTo>
                    <a:pt x="61" y="11"/>
                    <a:pt x="60" y="18"/>
                    <a:pt x="62" y="24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18" y="60"/>
                    <a:pt x="11" y="61"/>
                    <a:pt x="6" y="65"/>
                  </a:cubicBezTo>
                  <a:cubicBezTo>
                    <a:pt x="1" y="70"/>
                    <a:pt x="0" y="77"/>
                    <a:pt x="3" y="83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19" y="75"/>
                    <a:pt x="19" y="75"/>
                    <a:pt x="19" y="75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1" y="91"/>
                    <a:pt x="11" y="91"/>
                    <a:pt x="11" y="91"/>
                  </a:cubicBezTo>
                  <a:cubicBezTo>
                    <a:pt x="17" y="94"/>
                    <a:pt x="24" y="93"/>
                    <a:pt x="29" y="88"/>
                  </a:cubicBezTo>
                  <a:cubicBezTo>
                    <a:pt x="33" y="83"/>
                    <a:pt x="34" y="76"/>
                    <a:pt x="32" y="70"/>
                  </a:cubicBezTo>
                  <a:close/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7000875" y="3251200"/>
              <a:ext cx="177800" cy="177800"/>
            </a:xfrm>
            <a:custGeom>
              <a:avLst/>
              <a:gdLst>
                <a:gd name="T0" fmla="*/ 47 w 47"/>
                <a:gd name="T1" fmla="*/ 39 h 47"/>
                <a:gd name="T2" fmla="*/ 32 w 47"/>
                <a:gd name="T3" fmla="*/ 24 h 47"/>
                <a:gd name="T4" fmla="*/ 29 w 47"/>
                <a:gd name="T5" fmla="*/ 6 h 47"/>
                <a:gd name="T6" fmla="*/ 11 w 47"/>
                <a:gd name="T7" fmla="*/ 3 h 47"/>
                <a:gd name="T8" fmla="*/ 19 w 47"/>
                <a:gd name="T9" fmla="*/ 10 h 47"/>
                <a:gd name="T10" fmla="*/ 19 w 47"/>
                <a:gd name="T11" fmla="*/ 19 h 47"/>
                <a:gd name="T12" fmla="*/ 10 w 47"/>
                <a:gd name="T13" fmla="*/ 19 h 47"/>
                <a:gd name="T14" fmla="*/ 3 w 47"/>
                <a:gd name="T15" fmla="*/ 11 h 47"/>
                <a:gd name="T16" fmla="*/ 6 w 47"/>
                <a:gd name="T17" fmla="*/ 29 h 47"/>
                <a:gd name="T18" fmla="*/ 24 w 47"/>
                <a:gd name="T19" fmla="*/ 32 h 47"/>
                <a:gd name="T20" fmla="*/ 39 w 47"/>
                <a:gd name="T21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7">
                  <a:moveTo>
                    <a:pt x="47" y="39"/>
                  </a:moveTo>
                  <a:cubicBezTo>
                    <a:pt x="32" y="24"/>
                    <a:pt x="32" y="24"/>
                    <a:pt x="32" y="24"/>
                  </a:cubicBezTo>
                  <a:cubicBezTo>
                    <a:pt x="34" y="18"/>
                    <a:pt x="33" y="11"/>
                    <a:pt x="29" y="6"/>
                  </a:cubicBezTo>
                  <a:cubicBezTo>
                    <a:pt x="24" y="1"/>
                    <a:pt x="17" y="0"/>
                    <a:pt x="11" y="3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17"/>
                    <a:pt x="1" y="24"/>
                    <a:pt x="6" y="29"/>
                  </a:cubicBezTo>
                  <a:cubicBezTo>
                    <a:pt x="11" y="33"/>
                    <a:pt x="18" y="35"/>
                    <a:pt x="24" y="32"/>
                  </a:cubicBezTo>
                  <a:cubicBezTo>
                    <a:pt x="39" y="47"/>
                    <a:pt x="39" y="47"/>
                    <a:pt x="39" y="47"/>
                  </a:cubicBezTo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7178675" y="3429000"/>
              <a:ext cx="176213" cy="177800"/>
            </a:xfrm>
            <a:custGeom>
              <a:avLst/>
              <a:gdLst>
                <a:gd name="T0" fmla="*/ 0 w 47"/>
                <a:gd name="T1" fmla="*/ 8 h 47"/>
                <a:gd name="T2" fmla="*/ 15 w 47"/>
                <a:gd name="T3" fmla="*/ 23 h 47"/>
                <a:gd name="T4" fmla="*/ 18 w 47"/>
                <a:gd name="T5" fmla="*/ 41 h 47"/>
                <a:gd name="T6" fmla="*/ 36 w 47"/>
                <a:gd name="T7" fmla="*/ 44 h 47"/>
                <a:gd name="T8" fmla="*/ 28 w 47"/>
                <a:gd name="T9" fmla="*/ 37 h 47"/>
                <a:gd name="T10" fmla="*/ 28 w 47"/>
                <a:gd name="T11" fmla="*/ 28 h 47"/>
                <a:gd name="T12" fmla="*/ 37 w 47"/>
                <a:gd name="T13" fmla="*/ 28 h 47"/>
                <a:gd name="T14" fmla="*/ 44 w 47"/>
                <a:gd name="T15" fmla="*/ 36 h 47"/>
                <a:gd name="T16" fmla="*/ 41 w 47"/>
                <a:gd name="T17" fmla="*/ 18 h 47"/>
                <a:gd name="T18" fmla="*/ 23 w 47"/>
                <a:gd name="T19" fmla="*/ 15 h 47"/>
                <a:gd name="T20" fmla="*/ 8 w 47"/>
                <a:gd name="T2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47">
                  <a:moveTo>
                    <a:pt x="0" y="8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3" y="29"/>
                    <a:pt x="14" y="36"/>
                    <a:pt x="18" y="41"/>
                  </a:cubicBezTo>
                  <a:cubicBezTo>
                    <a:pt x="23" y="46"/>
                    <a:pt x="30" y="47"/>
                    <a:pt x="36" y="44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7" y="30"/>
                    <a:pt x="46" y="23"/>
                    <a:pt x="41" y="18"/>
                  </a:cubicBezTo>
                  <a:cubicBezTo>
                    <a:pt x="36" y="14"/>
                    <a:pt x="29" y="13"/>
                    <a:pt x="23" y="15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noFill/>
            <a:ln w="12700" cap="flat">
              <a:solidFill>
                <a:srgbClr val="D3039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138424" y="5059939"/>
            <a:ext cx="720754" cy="116272"/>
            <a:chOff x="7022042" y="5062403"/>
            <a:chExt cx="720754" cy="116272"/>
          </a:xfrm>
        </p:grpSpPr>
        <p:sp>
          <p:nvSpPr>
            <p:cNvPr id="62" name="Oval 61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9145391" y="5059939"/>
            <a:ext cx="720754" cy="116272"/>
            <a:chOff x="7022042" y="5062403"/>
            <a:chExt cx="720754" cy="116272"/>
          </a:xfrm>
        </p:grpSpPr>
        <p:sp>
          <p:nvSpPr>
            <p:cNvPr id="68" name="Oval 67"/>
            <p:cNvSpPr/>
            <p:nvPr/>
          </p:nvSpPr>
          <p:spPr>
            <a:xfrm>
              <a:off x="7022042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7349603" y="5087723"/>
              <a:ext cx="65632" cy="6563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7626524" y="5062403"/>
              <a:ext cx="116272" cy="116272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Freeform 70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2" name="Slide Number Placeholder 7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Round Same Side Corner Rectangle 41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010FD8-9930-420C-81B2-3B5AACE480D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044" y="579924"/>
            <a:ext cx="5077388" cy="32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125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-8389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OUR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SOLUTION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6631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Almost every smart city has underground parking sensors used to issue parking tickets.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Data driven solution to address the issue using the publicly available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parking spots that doesn’t have sensors we implement our own sensors.</a:t>
            </a:r>
          </a:p>
        </p:txBody>
      </p:sp>
    </p:spTree>
    <p:extLst>
      <p:ext uri="{BB962C8B-B14F-4D97-AF65-F5344CB8AC3E}">
        <p14:creationId xmlns:p14="http://schemas.microsoft.com/office/powerpoint/2010/main" val="1402717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1521</TotalTime>
  <Words>822</Words>
  <Application>Microsoft Office PowerPoint</Application>
  <PresentationFormat>Widescreen</PresentationFormat>
  <Paragraphs>124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Franklin Gothic Book</vt:lpstr>
      <vt:lpstr>Franklin Gothic Demi</vt:lpstr>
      <vt:lpstr>Times New Roman</vt:lpstr>
      <vt:lpstr>Office Theme</vt:lpstr>
      <vt:lpstr>PowerPoint Presentation</vt:lpstr>
      <vt:lpstr>OUR TEAM</vt:lpstr>
      <vt:lpstr>PowerPoint Presentation</vt:lpstr>
      <vt:lpstr>Outcome of the system</vt:lpstr>
      <vt:lpstr>INTRODUCTION</vt:lpstr>
      <vt:lpstr>Melbourne Parking Bays</vt:lpstr>
      <vt:lpstr>Parking Locations</vt:lpstr>
      <vt:lpstr>PowerPoint Presentation</vt:lpstr>
      <vt:lpstr>OUR SOLUTION</vt:lpstr>
      <vt:lpstr>RedXParking</vt:lpstr>
      <vt:lpstr>PowerPoint Presentation</vt:lpstr>
      <vt:lpstr>How it is implemented</vt:lpstr>
      <vt:lpstr>PowerPoint Presentation</vt:lpstr>
      <vt:lpstr>Things used in the project :Hardware</vt:lpstr>
      <vt:lpstr>HARDWARE</vt:lpstr>
      <vt:lpstr>PowerPoint Presentation</vt:lpstr>
      <vt:lpstr>Things used in the project: Software &amp; Programming languages</vt:lpstr>
      <vt:lpstr>Reference List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HARINDU KALUPAHANA</cp:lastModifiedBy>
  <cp:revision>140</cp:revision>
  <dcterms:created xsi:type="dcterms:W3CDTF">2019-06-28T10:05:41Z</dcterms:created>
  <dcterms:modified xsi:type="dcterms:W3CDTF">2019-09-10T03:13:17Z</dcterms:modified>
</cp:coreProperties>
</file>

<file path=docProps/thumbnail.jpeg>
</file>